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Videos\An%20to&#224;n%20cho%20tr&#7867;%20em%20-%20Bo%20ch&#259;m%20s&#243;c%20c&#226;y%20c&#7843;nh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Bé chăm sóc cây</a:t>
            </a:r>
            <a:endParaRPr lang="en-US"/>
          </a:p>
        </p:txBody>
      </p:sp>
      <p:pic>
        <p:nvPicPr>
          <p:cNvPr id="4" name="Content Placeholder 3" descr="42-28254015-gh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3820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P_20150402_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4038600" cy="6019799"/>
          </a:xfrm>
        </p:spPr>
      </p:pic>
      <p:pic>
        <p:nvPicPr>
          <p:cNvPr id="6" name="Content Placeholder 5" descr="tải xuố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81000"/>
            <a:ext cx="4191000" cy="5867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nh-khiet-vuon-rau-sach-trong-truong-mam-non-cho-tre-an-an-to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843" y="381000"/>
            <a:ext cx="7446314" cy="6019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n toàn cho trẻ em - Bo chăm sóc cây cản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38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Bé chăm sóc cây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chăm sóc cây</dc:title>
  <dc:creator>pc</dc:creator>
  <cp:lastModifiedBy>Admin</cp:lastModifiedBy>
  <cp:revision>1</cp:revision>
  <dcterms:created xsi:type="dcterms:W3CDTF">2006-08-16T00:00:00Z</dcterms:created>
  <dcterms:modified xsi:type="dcterms:W3CDTF">2018-03-16T00:33:44Z</dcterms:modified>
</cp:coreProperties>
</file>