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xresdefault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04800"/>
            <a:ext cx="8458200" cy="6172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Chợ tết</a:t>
            </a:r>
            <a:endParaRPr lang="en-US"/>
          </a:p>
        </p:txBody>
      </p:sp>
      <p:pic>
        <p:nvPicPr>
          <p:cNvPr id="5" name="Content Placeholder 4" descr="148531171459194-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4038600" cy="4724399"/>
          </a:xfrm>
        </p:spPr>
      </p:pic>
      <p:pic>
        <p:nvPicPr>
          <p:cNvPr id="6" name="Content Placeholder 5" descr="chotet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524000"/>
            <a:ext cx="3886200" cy="47244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Phong tục truyền thống</a:t>
            </a:r>
            <a:endParaRPr lang="en-US"/>
          </a:p>
        </p:txBody>
      </p:sp>
      <p:pic>
        <p:nvPicPr>
          <p:cNvPr id="5" name="Content Placeholder 4" descr="25a84ebbcdc4ae.im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1524000"/>
            <a:ext cx="4191000" cy="4648199"/>
          </a:xfrm>
        </p:spPr>
      </p:pic>
      <p:pic>
        <p:nvPicPr>
          <p:cNvPr id="6" name="Content Placeholder 5" descr="mam-ngu-qu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524000"/>
            <a:ext cx="4038600" cy="4648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017-01-09-lixingaytet-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381000"/>
            <a:ext cx="4038600" cy="5943600"/>
          </a:xfrm>
        </p:spPr>
      </p:pic>
      <p:pic>
        <p:nvPicPr>
          <p:cNvPr id="6" name="Content Placeholder 5" descr="1. vui xuan_YPPQ.JP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457200"/>
            <a:ext cx="4038600" cy="5867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Chợ tết</vt:lpstr>
      <vt:lpstr>Phong tục truyền thống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Admin</cp:lastModifiedBy>
  <cp:revision>1</cp:revision>
  <dcterms:created xsi:type="dcterms:W3CDTF">2006-08-16T00:00:00Z</dcterms:created>
  <dcterms:modified xsi:type="dcterms:W3CDTF">2018-03-16T00:34:05Z</dcterms:modified>
</cp:coreProperties>
</file>