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90" r:id="rId3"/>
    <p:sldId id="291" r:id="rId4"/>
    <p:sldId id="292" r:id="rId5"/>
    <p:sldId id="293" r:id="rId6"/>
    <p:sldId id="294" r:id="rId7"/>
    <p:sldId id="295" r:id="rId8"/>
    <p:sldId id="273" r:id="rId9"/>
    <p:sldId id="259" r:id="rId10"/>
    <p:sldId id="260" r:id="rId11"/>
    <p:sldId id="261" r:id="rId12"/>
    <p:sldId id="262" r:id="rId13"/>
    <p:sldId id="301" r:id="rId14"/>
    <p:sldId id="265" r:id="rId15"/>
    <p:sldId id="287" r:id="rId16"/>
    <p:sldId id="267" r:id="rId17"/>
    <p:sldId id="268" r:id="rId18"/>
    <p:sldId id="269" r:id="rId19"/>
    <p:sldId id="270" r:id="rId20"/>
    <p:sldId id="271" r:id="rId21"/>
    <p:sldId id="297" r:id="rId22"/>
    <p:sldId id="298" r:id="rId23"/>
    <p:sldId id="299" r:id="rId24"/>
    <p:sldId id="279" r:id="rId25"/>
    <p:sldId id="280" r:id="rId26"/>
    <p:sldId id="286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65" autoAdjust="0"/>
    <p:restoredTop sz="94660"/>
  </p:normalViewPr>
  <p:slideViewPr>
    <p:cSldViewPr>
      <p:cViewPr>
        <p:scale>
          <a:sx n="64" d="100"/>
          <a:sy n="64" d="100"/>
        </p:scale>
        <p:origin x="-154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FA8E4-3193-49C9-B847-2E0A1D9822DD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slide" Target="slid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uLieu\Music\de5670d2b9cb45e28b575ba70726c594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2.wav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audio" Target="../media/audio3.wav"/><Relationship Id="rId9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audio" Target="../media/audio3.wav"/><Relationship Id="rId9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ÌNH NỀN POWERPOIN\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2025752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NI-Avo" pitchFamily="2" charset="0"/>
              </a:rPr>
              <a:t>Tröôøng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3657600"/>
            <a:ext cx="59436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 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5D3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2018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- 2019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3200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33600" y="2667000"/>
            <a:ext cx="5237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</a:rPr>
              <a:t>Thô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</a:rPr>
              <a:t> “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</a:rPr>
              <a:t>laøm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</a:rPr>
              <a:t>anh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Avo" pitchFamily="2" charset="0"/>
              </a:rPr>
              <a:t>”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" y="1"/>
            <a:ext cx="9144000" cy="5105399"/>
            <a:chOff x="0" y="1066800"/>
            <a:chExt cx="9199563" cy="4968875"/>
          </a:xfrm>
        </p:grpSpPr>
        <p:pic>
          <p:nvPicPr>
            <p:cNvPr id="2" name="Picture 1" descr="1080_4a.jpg"/>
            <p:cNvPicPr>
              <a:picLocks noChangeAspect="1"/>
            </p:cNvPicPr>
            <p:nvPr/>
          </p:nvPicPr>
          <p:blipFill>
            <a:blip r:embed="rId2"/>
            <a:srcRect t="17675"/>
            <a:stretch>
              <a:fillRect/>
            </a:stretch>
          </p:blipFill>
          <p:spPr bwMode="auto">
            <a:xfrm>
              <a:off x="0" y="1066800"/>
              <a:ext cx="4597400" cy="496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 descr="1081_4b.jpg"/>
            <p:cNvPicPr>
              <a:picLocks noChangeAspect="1"/>
            </p:cNvPicPr>
            <p:nvPr/>
          </p:nvPicPr>
          <p:blipFill>
            <a:blip r:embed="rId3"/>
            <a:srcRect t="17675"/>
            <a:stretch>
              <a:fillRect/>
            </a:stretch>
          </p:blipFill>
          <p:spPr bwMode="auto">
            <a:xfrm>
              <a:off x="4602163" y="1066800"/>
              <a:ext cx="4597400" cy="496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0" y="5181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neáu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beù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ngaõ</a:t>
            </a:r>
            <a:endParaRPr lang="en-US" sz="3600" b="1" dirty="0" smtClean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anh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naâng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dòu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daøng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069" y="1"/>
            <a:ext cx="9129932" cy="4800599"/>
            <a:chOff x="2295379" y="0"/>
            <a:chExt cx="6086621" cy="6035675"/>
          </a:xfrm>
        </p:grpSpPr>
        <p:pic>
          <p:nvPicPr>
            <p:cNvPr id="2" name="Picture 1" descr="1083_5a.jpg"/>
            <p:cNvPicPr>
              <a:picLocks noChangeAspect="1"/>
            </p:cNvPicPr>
            <p:nvPr/>
          </p:nvPicPr>
          <p:blipFill>
            <a:blip r:embed="rId2"/>
            <a:srcRect l="49724"/>
            <a:stretch>
              <a:fillRect/>
            </a:stretch>
          </p:blipFill>
          <p:spPr bwMode="auto">
            <a:xfrm>
              <a:off x="2295379" y="0"/>
              <a:ext cx="2311400" cy="603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 descr="1084_5b.jpg"/>
            <p:cNvPicPr>
              <a:picLocks noChangeAspect="1"/>
            </p:cNvPicPr>
            <p:nvPr/>
          </p:nvPicPr>
          <p:blipFill>
            <a:blip r:embed="rId3"/>
            <a:srcRect r="17783"/>
            <a:stretch>
              <a:fillRect/>
            </a:stretch>
          </p:blipFill>
          <p:spPr bwMode="auto">
            <a:xfrm>
              <a:off x="4602163" y="0"/>
              <a:ext cx="3779837" cy="603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0" y="4795897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meï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quaø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baùnh</a:t>
            </a:r>
            <a:endParaRPr lang="en-US" sz="3200" b="1" dirty="0" smtClean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chia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phaàn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hôn</a:t>
            </a:r>
            <a:endParaRPr lang="en-US" sz="3200" b="1" dirty="0" smtClean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coù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ñoà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chôi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ñeïp</a:t>
            </a:r>
            <a:endParaRPr lang="en-US" sz="3200" b="1" dirty="0" smtClean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cuõng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nhöôøng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luoân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144000" cy="4876800"/>
            <a:chOff x="1295400" y="0"/>
            <a:chExt cx="5486400" cy="6035675"/>
          </a:xfrm>
        </p:grpSpPr>
        <p:pic>
          <p:nvPicPr>
            <p:cNvPr id="2" name="Picture 1" descr="1086_6a.jpg"/>
            <p:cNvPicPr>
              <a:picLocks noChangeAspect="1"/>
            </p:cNvPicPr>
            <p:nvPr/>
          </p:nvPicPr>
          <p:blipFill>
            <a:blip r:embed="rId2"/>
            <a:srcRect l="28177"/>
            <a:stretch>
              <a:fillRect/>
            </a:stretch>
          </p:blipFill>
          <p:spPr bwMode="auto">
            <a:xfrm>
              <a:off x="1295400" y="0"/>
              <a:ext cx="3302000" cy="603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 descr="1087_6b.jpg"/>
            <p:cNvPicPr>
              <a:picLocks noChangeAspect="1"/>
            </p:cNvPicPr>
            <p:nvPr/>
          </p:nvPicPr>
          <p:blipFill>
            <a:blip r:embed="rId3"/>
            <a:srcRect r="52295"/>
            <a:stretch>
              <a:fillRect/>
            </a:stretch>
          </p:blipFill>
          <p:spPr bwMode="auto">
            <a:xfrm>
              <a:off x="4587875" y="0"/>
              <a:ext cx="2193925" cy="603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0" y="48768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laøm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anh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thaät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khoù</a:t>
            </a:r>
            <a:endParaRPr lang="en-US" sz="3200" b="1" dirty="0" smtClean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nhöng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maø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thaät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vui</a:t>
            </a:r>
            <a:endParaRPr lang="en-US" sz="3200" b="1" dirty="0" smtClean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yeâu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beù</a:t>
            </a:r>
            <a:endParaRPr lang="en-US" sz="3200" b="1" dirty="0" smtClean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thì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laøm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ñöôïc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thoâi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147" name="Picture 3" descr="D:\HÌNH NỀN POWERPOIN\23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2057400" y="3276600"/>
              <a:ext cx="5791200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perspectiveContrastingLeftFacing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8800" b="1" dirty="0" err="1" smtClean="0">
                  <a:ln w="5080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Đàm</a:t>
              </a:r>
              <a:r>
                <a:rPr lang="en-US" sz="8800" b="1" dirty="0" smtClean="0">
                  <a:ln w="5080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800" b="1" dirty="0" err="1" smtClean="0">
                  <a:ln w="5080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thoại</a:t>
              </a:r>
              <a:endParaRPr lang="en-US" sz="8800" b="1" cap="none" spc="0" dirty="0">
                <a:ln w="5080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8848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1219200" y="1143000"/>
            <a:ext cx="70866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VNI-Avo" pitchFamily="2" charset="0"/>
              </a:rPr>
              <a:t>Baøi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thô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coù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teân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laø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gì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smtClean="0">
                <a:latin typeface="VNI-Avo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1219200" y="1143000"/>
            <a:ext cx="70866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VNI-Avo" pitchFamily="2" charset="0"/>
              </a:rPr>
              <a:t>Cuûa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taùc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giaû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naøo</a:t>
            </a:r>
            <a:r>
              <a:rPr lang="en-US" sz="4800" dirty="0" smtClean="0">
                <a:latin typeface="VNI-Avo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1219200" y="1143000"/>
            <a:ext cx="70866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VNI-Avo" pitchFamily="2" charset="0"/>
              </a:rPr>
              <a:t>Laøm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anh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khoù</a:t>
            </a:r>
            <a:r>
              <a:rPr lang="en-US" sz="4800" dirty="0" smtClean="0">
                <a:latin typeface="VNI-Avo" pitchFamily="2" charset="0"/>
              </a:rPr>
              <a:t> hay </a:t>
            </a:r>
            <a:r>
              <a:rPr lang="en-US" sz="4800" dirty="0" err="1" smtClean="0">
                <a:latin typeface="VNI-Avo" pitchFamily="2" charset="0"/>
              </a:rPr>
              <a:t>deã</a:t>
            </a:r>
            <a:r>
              <a:rPr lang="en-US" sz="4800" dirty="0" smtClean="0">
                <a:latin typeface="VNI-Avo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1219200" y="1143000"/>
            <a:ext cx="70866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VNI-Avo" pitchFamily="2" charset="0"/>
              </a:rPr>
              <a:t>Laøm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anh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thì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phaûi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laøm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sao</a:t>
            </a:r>
            <a:r>
              <a:rPr lang="en-US" sz="4800" dirty="0" smtClean="0">
                <a:latin typeface="VNI-Avo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1219200" y="1143000"/>
            <a:ext cx="70866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VNI-Avo" pitchFamily="2" charset="0"/>
              </a:rPr>
              <a:t>Phaûi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nhö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theá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naøo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môùi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laøm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anh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ñöôïc</a:t>
            </a:r>
            <a:r>
              <a:rPr lang="en-US" sz="4800" dirty="0" smtClean="0">
                <a:latin typeface="VNI-Avo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uLieu\Pictures\lam-anh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ight Arrow 2">
            <a:hlinkClick r:id="rId4" action="ppaction://hlinksldjump"/>
          </p:cNvPr>
          <p:cNvSpPr/>
          <p:nvPr/>
        </p:nvSpPr>
        <p:spPr>
          <a:xfrm>
            <a:off x="7543800" y="6248400"/>
            <a:ext cx="1600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VNI-Avo" pitchFamily="2" charset="0"/>
              </a:rPr>
              <a:t>tr</a:t>
            </a:r>
            <a:r>
              <a:rPr lang="vi-VN" dirty="0" smtClean="0">
                <a:latin typeface="VNI-Avo" pitchFamily="2" charset="0"/>
              </a:rPr>
              <a:t> ở</a:t>
            </a:r>
            <a:r>
              <a:rPr lang="en-US" dirty="0" smtClean="0">
                <a:latin typeface="VNI-Avo" pitchFamily="2" charset="0"/>
              </a:rPr>
              <a:t> v ề</a:t>
            </a:r>
            <a:endParaRPr lang="en-US" dirty="0"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uLieu\Pictures\GDI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67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143000"/>
            <a:ext cx="70866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VNI-Avo" pitchFamily="2" charset="0"/>
              </a:rPr>
              <a:t>Phan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Thò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Thanh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Nhaøn</a:t>
            </a:r>
            <a:endParaRPr lang="en-US" sz="4800" dirty="0" smtClean="0">
              <a:latin typeface="VNI-Avo" pitchFamily="2" charset="0"/>
            </a:endParaRPr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7543800" y="6248400"/>
            <a:ext cx="1600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VNI-Avo" pitchFamily="2" charset="0"/>
              </a:rPr>
              <a:t>tr</a:t>
            </a:r>
            <a:r>
              <a:rPr lang="vi-VN" dirty="0" smtClean="0">
                <a:latin typeface="VNI-Avo" pitchFamily="2" charset="0"/>
              </a:rPr>
              <a:t> ở</a:t>
            </a:r>
            <a:r>
              <a:rPr lang="en-US" dirty="0" smtClean="0">
                <a:latin typeface="VNI-Avo" pitchFamily="2" charset="0"/>
              </a:rPr>
              <a:t> v ề</a:t>
            </a:r>
            <a:endParaRPr lang="en-US" dirty="0"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147" name="Picture 3" descr="D:\HÌNH NỀN POWERPOIN\23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2057400" y="3276600"/>
              <a:ext cx="4953000" cy="280076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perspectiveContrastingLeftFacing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8800" b="1" dirty="0" err="1" smtClean="0">
                  <a:ln w="5080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VNI-Avo" pitchFamily="2" charset="0"/>
                </a:rPr>
                <a:t>oââ</a:t>
              </a:r>
              <a:r>
                <a:rPr lang="en-US" sz="8800" b="1" dirty="0" smtClean="0">
                  <a:ln w="5080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8800" b="1" dirty="0" err="1" smtClean="0">
                  <a:ln w="5080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VNI-Avo" pitchFamily="2" charset="0"/>
                </a:rPr>
                <a:t>hình</a:t>
              </a:r>
              <a:r>
                <a:rPr lang="en-US" sz="8800" b="1" dirty="0" smtClean="0">
                  <a:ln w="5080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VNI-Avo" pitchFamily="2" charset="0"/>
                </a:rPr>
                <a:t> </a:t>
              </a:r>
            </a:p>
            <a:p>
              <a:pPr algn="ctr"/>
              <a:r>
                <a:rPr lang="en-US" sz="8800" b="1" dirty="0" err="1" smtClean="0">
                  <a:ln w="5080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VNI-Avo" pitchFamily="2" charset="0"/>
                </a:rPr>
                <a:t>kì</a:t>
              </a:r>
              <a:r>
                <a:rPr lang="en-US" sz="8800" b="1" dirty="0" smtClean="0">
                  <a:ln w="5080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8800" b="1" dirty="0" err="1" smtClean="0">
                  <a:ln w="5080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VNI-Avo" pitchFamily="2" charset="0"/>
                </a:rPr>
                <a:t>dieäu</a:t>
              </a:r>
              <a:endParaRPr lang="en-US" sz="8800" b="1" cap="none" spc="0" dirty="0">
                <a:ln w="5080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VNI-Avo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4334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49174"/>
            <a:chOff x="0" y="0"/>
            <a:chExt cx="9144000" cy="6849174"/>
          </a:xfrm>
        </p:grpSpPr>
        <p:pic>
          <p:nvPicPr>
            <p:cNvPr id="2050" name="Picture 2" descr="D:\HÌNH NỀN POWERPOIN\24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6849174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1981200" y="1371600"/>
              <a:ext cx="556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VNI-Avo" pitchFamily="2" charset="0"/>
                </a:rPr>
                <a:t>Daïy</a:t>
              </a:r>
              <a:r>
                <a:rPr lang="en-US" sz="4800" b="1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VNI-Avo" pitchFamily="2" charset="0"/>
                </a:rPr>
                <a:t>treû</a:t>
              </a:r>
              <a:r>
                <a:rPr lang="en-US" sz="4800" b="1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VNI-Avo" pitchFamily="2" charset="0"/>
                </a:rPr>
                <a:t>ñoïc</a:t>
              </a:r>
              <a:r>
                <a:rPr lang="en-US" sz="4800" b="1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VNI-Avo" pitchFamily="2" charset="0"/>
                </a:rPr>
                <a:t>thô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19400" y="2362200"/>
              <a:ext cx="35814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solidFill>
                    <a:srgbClr val="00B0F0"/>
                  </a:solidFill>
                  <a:latin typeface="VNI-Avo" pitchFamily="2" charset="0"/>
                </a:rPr>
                <a:t>Toå</a:t>
              </a:r>
              <a:endParaRPr lang="en-US" sz="4400" dirty="0" smtClean="0">
                <a:solidFill>
                  <a:srgbClr val="00B0F0"/>
                </a:solidFill>
                <a:latin typeface="VNI-Avo" pitchFamily="2" charset="0"/>
              </a:endParaRPr>
            </a:p>
            <a:p>
              <a:r>
                <a:rPr lang="en-US" sz="4400" dirty="0" err="1" smtClean="0">
                  <a:solidFill>
                    <a:srgbClr val="800080"/>
                  </a:solidFill>
                  <a:latin typeface="VNI-Avo" pitchFamily="2" charset="0"/>
                </a:rPr>
                <a:t>Nhoùm</a:t>
              </a:r>
              <a:endParaRPr lang="en-US" sz="4400" dirty="0" smtClean="0">
                <a:solidFill>
                  <a:srgbClr val="800080"/>
                </a:solidFill>
                <a:latin typeface="VNI-Avo" pitchFamily="2" charset="0"/>
              </a:endParaRPr>
            </a:p>
            <a:p>
              <a:r>
                <a:rPr lang="en-US" sz="4400" dirty="0" err="1" smtClean="0">
                  <a:solidFill>
                    <a:srgbClr val="009900"/>
                  </a:solidFill>
                  <a:latin typeface="VNI-Avo" pitchFamily="2" charset="0"/>
                </a:rPr>
                <a:t>Caù</a:t>
              </a:r>
              <a:r>
                <a:rPr lang="en-US" sz="4400" dirty="0" smtClean="0">
                  <a:solidFill>
                    <a:srgbClr val="009900"/>
                  </a:solidFill>
                  <a:latin typeface="VNI-Avo" pitchFamily="2" charset="0"/>
                </a:rPr>
                <a:t> </a:t>
              </a:r>
              <a:r>
                <a:rPr lang="en-US" sz="4400" dirty="0" err="1" smtClean="0">
                  <a:solidFill>
                    <a:srgbClr val="009900"/>
                  </a:solidFill>
                  <a:latin typeface="VNI-Avo" pitchFamily="2" charset="0"/>
                </a:rPr>
                <a:t>nhaân</a:t>
              </a:r>
              <a:endParaRPr lang="en-US" sz="4400" dirty="0">
                <a:solidFill>
                  <a:srgbClr val="009900"/>
                </a:solidFill>
                <a:latin typeface="VNI-Avo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7056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0" y="0"/>
            <a:ext cx="2895600" cy="2819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rgbClr val="002060"/>
                </a:solidFill>
                <a:latin typeface="VNI-Avo" pitchFamily="2" charset="0"/>
              </a:rPr>
              <a:t>1</a:t>
            </a:r>
            <a:endParaRPr lang="en-US" sz="13800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5638800" y="304800"/>
            <a:ext cx="35052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rgbClr val="002060"/>
                </a:solidFill>
                <a:latin typeface="VNI-Avo" pitchFamily="2" charset="0"/>
              </a:rPr>
              <a:t>3</a:t>
            </a:r>
            <a:endParaRPr lang="en-US" sz="13800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4" name="Isosceles Triangle 3">
            <a:hlinkClick r:id="rId5" action="ppaction://hlinksldjump"/>
          </p:cNvPr>
          <p:cNvSpPr/>
          <p:nvPr/>
        </p:nvSpPr>
        <p:spPr>
          <a:xfrm>
            <a:off x="3048000" y="0"/>
            <a:ext cx="2895600" cy="27432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002060"/>
                </a:solidFill>
                <a:latin typeface="VNI-Avo" pitchFamily="2" charset="0"/>
              </a:rPr>
              <a:t>2</a:t>
            </a:r>
            <a:endParaRPr lang="en-US" sz="11500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5" name="Rectangle 4">
            <a:hlinkClick r:id="rId6" action="ppaction://hlinksldjump"/>
          </p:cNvPr>
          <p:cNvSpPr/>
          <p:nvPr/>
        </p:nvSpPr>
        <p:spPr>
          <a:xfrm>
            <a:off x="304800" y="4191000"/>
            <a:ext cx="4724400" cy="2667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rgbClr val="002060"/>
                </a:solidFill>
                <a:latin typeface="VNI-Avo" pitchFamily="2" charset="0"/>
              </a:rPr>
              <a:t>4</a:t>
            </a:r>
            <a:endParaRPr lang="en-US" sz="13800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6" name="Oval 5">
            <a:hlinkClick r:id="rId7" action="ppaction://hlinksldjump"/>
          </p:cNvPr>
          <p:cNvSpPr/>
          <p:nvPr/>
        </p:nvSpPr>
        <p:spPr>
          <a:xfrm>
            <a:off x="5562600" y="3581400"/>
            <a:ext cx="3352800" cy="32766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rgbClr val="002060"/>
                </a:solidFill>
                <a:latin typeface="VNI-Avo" pitchFamily="2" charset="0"/>
              </a:rPr>
              <a:t>5</a:t>
            </a:r>
            <a:endParaRPr lang="en-US" sz="13800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31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5230"/>
            <a:ext cx="9144000" cy="6832770"/>
            <a:chOff x="0" y="25230"/>
            <a:chExt cx="9144000" cy="6832770"/>
          </a:xfrm>
        </p:grpSpPr>
        <p:grpSp>
          <p:nvGrpSpPr>
            <p:cNvPr id="2" name="Group 3"/>
            <p:cNvGrpSpPr/>
            <p:nvPr/>
          </p:nvGrpSpPr>
          <p:grpSpPr>
            <a:xfrm>
              <a:off x="0" y="25230"/>
              <a:ext cx="9144000" cy="4851569"/>
              <a:chOff x="1541124" y="0"/>
              <a:chExt cx="5316876" cy="6039336"/>
            </a:xfrm>
          </p:grpSpPr>
          <p:pic>
            <p:nvPicPr>
              <p:cNvPr id="3" name="Picture 2" descr="1074_2a.jpg"/>
              <p:cNvPicPr>
                <a:picLocks noChangeAspect="1"/>
              </p:cNvPicPr>
              <p:nvPr/>
            </p:nvPicPr>
            <p:blipFill>
              <a:blip r:embed="rId3"/>
              <a:srcRect l="33521"/>
              <a:stretch>
                <a:fillRect/>
              </a:stretch>
            </p:blipFill>
            <p:spPr bwMode="auto">
              <a:xfrm>
                <a:off x="1541124" y="0"/>
                <a:ext cx="3056277" cy="603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" name="Picture 4" descr="1075_2b.jpg"/>
              <p:cNvPicPr>
                <a:picLocks noChangeAspect="1"/>
              </p:cNvPicPr>
              <p:nvPr/>
            </p:nvPicPr>
            <p:blipFill>
              <a:blip r:embed="rId4"/>
              <a:srcRect r="49724"/>
              <a:stretch>
                <a:fillRect/>
              </a:stretch>
            </p:blipFill>
            <p:spPr bwMode="auto">
              <a:xfrm>
                <a:off x="4546600" y="3661"/>
                <a:ext cx="2311400" cy="603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0" y="4800600"/>
              <a:ext cx="9144000" cy="2057400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FF0000"/>
                  </a:solidFill>
                  <a:latin typeface="VNI-Avo" pitchFamily="2" charset="0"/>
                </a:rPr>
                <a:t>l</a:t>
              </a:r>
              <a:r>
                <a:rPr lang="en-US" sz="3200" dirty="0" err="1" smtClean="0">
                  <a:solidFill>
                    <a:srgbClr val="FF0000"/>
                  </a:solidFill>
                  <a:latin typeface="VNI-Avo" pitchFamily="2" charset="0"/>
                </a:rPr>
                <a:t>aøm</a:t>
              </a:r>
              <a:r>
                <a:rPr lang="en-US" sz="3200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VNI-Avo" pitchFamily="2" charset="0"/>
                </a:rPr>
                <a:t>anh</a:t>
              </a:r>
              <a:r>
                <a:rPr lang="en-US" sz="3200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VNI-Avo" pitchFamily="2" charset="0"/>
                </a:rPr>
                <a:t>khoù</a:t>
              </a:r>
              <a:r>
                <a:rPr lang="en-US" sz="3200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VNI-Avo" pitchFamily="2" charset="0"/>
                </a:rPr>
                <a:t>ñaáy</a:t>
              </a:r>
              <a:r>
                <a:rPr lang="en-US" sz="3200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</a:p>
            <a:p>
              <a:pPr algn="ctr"/>
              <a:r>
                <a:rPr lang="en-US" sz="3200" dirty="0" err="1">
                  <a:solidFill>
                    <a:srgbClr val="FF0000"/>
                  </a:solidFill>
                  <a:latin typeface="VNI-Avo" pitchFamily="2" charset="0"/>
                </a:rPr>
                <a:t>p</a:t>
              </a:r>
              <a:r>
                <a:rPr lang="en-US" sz="3200" dirty="0" err="1" smtClean="0">
                  <a:solidFill>
                    <a:srgbClr val="FF0000"/>
                  </a:solidFill>
                  <a:latin typeface="VNI-Avo" pitchFamily="2" charset="0"/>
                </a:rPr>
                <a:t>haûi</a:t>
              </a:r>
              <a:r>
                <a:rPr lang="en-US" sz="3200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VNI-Avo" pitchFamily="2" charset="0"/>
                </a:rPr>
                <a:t>ñaâu</a:t>
              </a:r>
              <a:r>
                <a:rPr lang="en-US" sz="3200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VNI-Avo" pitchFamily="2" charset="0"/>
                </a:rPr>
                <a:t>chuyeän</a:t>
              </a:r>
              <a:r>
                <a:rPr lang="en-US" sz="3200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VNI-Avo" pitchFamily="2" charset="0"/>
                </a:rPr>
                <a:t>ñuøa</a:t>
              </a:r>
              <a:endParaRPr lang="en-US" sz="3200" dirty="0" smtClean="0">
                <a:solidFill>
                  <a:srgbClr val="FF0000"/>
                </a:solidFill>
                <a:latin typeface="VNI-Avo" pitchFamily="2" charset="0"/>
              </a:endParaRPr>
            </a:p>
            <a:p>
              <a:pPr algn="ctr"/>
              <a:r>
                <a:rPr lang="en-US" sz="3200" dirty="0" err="1" smtClean="0">
                  <a:solidFill>
                    <a:srgbClr val="FF0000"/>
                  </a:solidFill>
                  <a:latin typeface="VNI-Avo" pitchFamily="2" charset="0"/>
                </a:rPr>
                <a:t>vôùi</a:t>
              </a:r>
              <a:r>
                <a:rPr lang="en-US" sz="3200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VNI-Avo" pitchFamily="2" charset="0"/>
                </a:rPr>
                <a:t>em</a:t>
              </a:r>
              <a:r>
                <a:rPr lang="en-US" sz="3200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VNI-Avo" pitchFamily="2" charset="0"/>
                </a:rPr>
                <a:t>beù</a:t>
              </a:r>
              <a:r>
                <a:rPr lang="en-US" sz="3200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VNI-Avo" pitchFamily="2" charset="0"/>
                </a:rPr>
                <a:t>gaùi</a:t>
              </a:r>
              <a:endParaRPr lang="en-US" sz="3200" dirty="0" smtClean="0">
                <a:solidFill>
                  <a:srgbClr val="FF0000"/>
                </a:solidFill>
                <a:latin typeface="VNI-Avo" pitchFamily="2" charset="0"/>
              </a:endParaRPr>
            </a:p>
            <a:p>
              <a:pPr algn="ctr"/>
              <a:r>
                <a:rPr lang="en-US" sz="3200" dirty="0" err="1">
                  <a:solidFill>
                    <a:srgbClr val="FF0000"/>
                  </a:solidFill>
                  <a:latin typeface="VNI-Avo" pitchFamily="2" charset="0"/>
                </a:rPr>
                <a:t>p</a:t>
              </a:r>
              <a:r>
                <a:rPr lang="en-US" sz="3200" dirty="0" err="1" smtClean="0">
                  <a:solidFill>
                    <a:srgbClr val="FF0000"/>
                  </a:solidFill>
                  <a:latin typeface="VNI-Avo" pitchFamily="2" charset="0"/>
                </a:rPr>
                <a:t>haûi</a:t>
              </a:r>
              <a:r>
                <a:rPr lang="en-US" sz="3200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VNI-Avo" pitchFamily="2" charset="0"/>
                </a:rPr>
                <a:t>ngöôøi</a:t>
              </a:r>
              <a:r>
                <a:rPr lang="en-US" sz="3200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VNI-Avo" pitchFamily="2" charset="0"/>
                </a:rPr>
                <a:t>lôùn</a:t>
              </a:r>
              <a:r>
                <a:rPr lang="en-US" sz="3200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VNI-Avo" pitchFamily="2" charset="0"/>
                </a:rPr>
                <a:t>cô</a:t>
              </a:r>
              <a:endParaRPr lang="en-US" sz="3200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7543800" y="6248400"/>
            <a:ext cx="1600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VNI-Avo" pitchFamily="2" charset="0"/>
              </a:rPr>
              <a:t>tr</a:t>
            </a:r>
            <a:r>
              <a:rPr lang="vi-VN" dirty="0" smtClean="0">
                <a:latin typeface="VNI-Avo" pitchFamily="2" charset="0"/>
              </a:rPr>
              <a:t> ở</a:t>
            </a:r>
            <a:r>
              <a:rPr lang="en-US" dirty="0" smtClean="0">
                <a:latin typeface="VNI-Avo" pitchFamily="2" charset="0"/>
              </a:rPr>
              <a:t> v ề</a:t>
            </a:r>
            <a:endParaRPr lang="en-US" dirty="0"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0"/>
              <a:ext cx="4572000" cy="3505200"/>
              <a:chOff x="0" y="838200"/>
              <a:chExt cx="8534401" cy="5197475"/>
            </a:xfrm>
          </p:grpSpPr>
          <p:pic>
            <p:nvPicPr>
              <p:cNvPr id="3" name="Picture 2" descr="1077_3a.jpg"/>
              <p:cNvPicPr>
                <a:picLocks noChangeAspect="1"/>
              </p:cNvPicPr>
              <p:nvPr/>
            </p:nvPicPr>
            <p:blipFill>
              <a:blip r:embed="rId3"/>
              <a:srcRect t="13887"/>
              <a:stretch>
                <a:fillRect/>
              </a:stretch>
            </p:blipFill>
            <p:spPr bwMode="auto">
              <a:xfrm>
                <a:off x="0" y="838200"/>
                <a:ext cx="4597400" cy="5197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" name="Picture 3" descr="1078_3b.jpg"/>
              <p:cNvPicPr>
                <a:picLocks noChangeAspect="1"/>
              </p:cNvPicPr>
              <p:nvPr/>
            </p:nvPicPr>
            <p:blipFill>
              <a:blip r:embed="rId4"/>
              <a:srcRect t="13887" r="14468"/>
              <a:stretch>
                <a:fillRect/>
              </a:stretch>
            </p:blipFill>
            <p:spPr bwMode="auto">
              <a:xfrm>
                <a:off x="4551681" y="838200"/>
                <a:ext cx="3982720" cy="5197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4267200" y="0"/>
              <a:ext cx="4876800" cy="3505200"/>
              <a:chOff x="0" y="1066800"/>
              <a:chExt cx="9199563" cy="4968875"/>
            </a:xfrm>
          </p:grpSpPr>
          <p:pic>
            <p:nvPicPr>
              <p:cNvPr id="6" name="Picture 5" descr="1080_4a.jpg"/>
              <p:cNvPicPr>
                <a:picLocks noChangeAspect="1"/>
              </p:cNvPicPr>
              <p:nvPr/>
            </p:nvPicPr>
            <p:blipFill>
              <a:blip r:embed="rId5"/>
              <a:srcRect t="17675"/>
              <a:stretch>
                <a:fillRect/>
              </a:stretch>
            </p:blipFill>
            <p:spPr bwMode="auto">
              <a:xfrm>
                <a:off x="0" y="1066800"/>
                <a:ext cx="4597400" cy="4968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6" descr="1081_4b.jpg"/>
              <p:cNvPicPr>
                <a:picLocks noChangeAspect="1"/>
              </p:cNvPicPr>
              <p:nvPr/>
            </p:nvPicPr>
            <p:blipFill>
              <a:blip r:embed="rId6"/>
              <a:srcRect t="17675"/>
              <a:stretch>
                <a:fillRect/>
              </a:stretch>
            </p:blipFill>
            <p:spPr bwMode="auto">
              <a:xfrm>
                <a:off x="4602163" y="1066800"/>
                <a:ext cx="4597400" cy="4968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1524000" y="3429000"/>
              <a:ext cx="6005731" cy="3429000"/>
              <a:chOff x="2295379" y="0"/>
              <a:chExt cx="6086621" cy="6035675"/>
            </a:xfrm>
          </p:grpSpPr>
          <p:pic>
            <p:nvPicPr>
              <p:cNvPr id="9" name="Picture 8" descr="1083_5a.jpg"/>
              <p:cNvPicPr>
                <a:picLocks noChangeAspect="1"/>
              </p:cNvPicPr>
              <p:nvPr/>
            </p:nvPicPr>
            <p:blipFill>
              <a:blip r:embed="rId7"/>
              <a:srcRect l="49724"/>
              <a:stretch>
                <a:fillRect/>
              </a:stretch>
            </p:blipFill>
            <p:spPr bwMode="auto">
              <a:xfrm>
                <a:off x="2295379" y="0"/>
                <a:ext cx="2311400" cy="603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9" descr="1084_5b.jpg"/>
              <p:cNvPicPr>
                <a:picLocks noChangeAspect="1"/>
              </p:cNvPicPr>
              <p:nvPr/>
            </p:nvPicPr>
            <p:blipFill>
              <a:blip r:embed="rId8"/>
              <a:srcRect r="17783"/>
              <a:stretch>
                <a:fillRect/>
              </a:stretch>
            </p:blipFill>
            <p:spPr bwMode="auto">
              <a:xfrm>
                <a:off x="4602163" y="0"/>
                <a:ext cx="3779837" cy="603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2" name="Right Arrow 11">
            <a:hlinkClick r:id="rId9" action="ppaction://hlinksldjump"/>
          </p:cNvPr>
          <p:cNvSpPr/>
          <p:nvPr/>
        </p:nvSpPr>
        <p:spPr>
          <a:xfrm>
            <a:off x="7543800" y="6248400"/>
            <a:ext cx="1600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VNI-Avo" pitchFamily="2" charset="0"/>
              </a:rPr>
              <a:t>tr</a:t>
            </a:r>
            <a:r>
              <a:rPr lang="vi-VN" dirty="0" smtClean="0">
                <a:latin typeface="VNI-Avo" pitchFamily="2" charset="0"/>
              </a:rPr>
              <a:t> ở</a:t>
            </a:r>
            <a:r>
              <a:rPr lang="en-US" dirty="0" smtClean="0">
                <a:latin typeface="VNI-Avo" pitchFamily="2" charset="0"/>
              </a:rPr>
              <a:t> v ề</a:t>
            </a:r>
            <a:endParaRPr lang="en-US" dirty="0"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9144000" cy="6857999"/>
            <a:chOff x="0" y="1"/>
            <a:chExt cx="9144000" cy="6857999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1"/>
              <a:ext cx="9144000" cy="4876800"/>
              <a:chOff x="1295400" y="0"/>
              <a:chExt cx="5486400" cy="6035675"/>
            </a:xfrm>
          </p:grpSpPr>
          <p:pic>
            <p:nvPicPr>
              <p:cNvPr id="2" name="Picture 1" descr="1086_6a.jpg"/>
              <p:cNvPicPr>
                <a:picLocks noChangeAspect="1"/>
              </p:cNvPicPr>
              <p:nvPr/>
            </p:nvPicPr>
            <p:blipFill>
              <a:blip r:embed="rId3"/>
              <a:srcRect l="28177"/>
              <a:stretch>
                <a:fillRect/>
              </a:stretch>
            </p:blipFill>
            <p:spPr bwMode="auto">
              <a:xfrm>
                <a:off x="1295400" y="0"/>
                <a:ext cx="3302000" cy="603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" name="Picture 2" descr="1087_6b.jpg"/>
              <p:cNvPicPr>
                <a:picLocks noChangeAspect="1"/>
              </p:cNvPicPr>
              <p:nvPr/>
            </p:nvPicPr>
            <p:blipFill>
              <a:blip r:embed="rId4"/>
              <a:srcRect r="52295"/>
              <a:stretch>
                <a:fillRect/>
              </a:stretch>
            </p:blipFill>
            <p:spPr bwMode="auto">
              <a:xfrm>
                <a:off x="4587875" y="0"/>
                <a:ext cx="2193925" cy="603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0" y="4800600"/>
              <a:ext cx="9144000" cy="2057400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FF0000"/>
                  </a:solidFill>
                  <a:latin typeface="VNI-Avo" pitchFamily="2" charset="0"/>
                </a:rPr>
                <a:t>l</a:t>
              </a:r>
              <a:r>
                <a:rPr lang="en-US" sz="3200" dirty="0" err="1" smtClean="0">
                  <a:solidFill>
                    <a:srgbClr val="FF0000"/>
                  </a:solidFill>
                  <a:latin typeface="VNI-Avo" pitchFamily="2" charset="0"/>
                </a:rPr>
                <a:t>aøm</a:t>
              </a:r>
              <a:r>
                <a:rPr lang="en-US" sz="3200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VNI-Avo" pitchFamily="2" charset="0"/>
                </a:rPr>
                <a:t>anh</a:t>
              </a:r>
              <a:r>
                <a:rPr lang="en-US" sz="3200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VNI-Avo" pitchFamily="2" charset="0"/>
                </a:rPr>
                <a:t>thaät</a:t>
              </a:r>
              <a:r>
                <a:rPr lang="en-US" sz="3200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VNI-Avo" pitchFamily="2" charset="0"/>
                </a:rPr>
                <a:t>khoù</a:t>
              </a:r>
              <a:endParaRPr lang="en-US" sz="3200" dirty="0" smtClean="0">
                <a:solidFill>
                  <a:srgbClr val="FF0000"/>
                </a:solidFill>
                <a:latin typeface="VNI-Avo" pitchFamily="2" charset="0"/>
              </a:endParaRPr>
            </a:p>
            <a:p>
              <a:pPr algn="ctr"/>
              <a:r>
                <a:rPr lang="en-US" sz="3200" dirty="0" err="1">
                  <a:solidFill>
                    <a:srgbClr val="FF0000"/>
                  </a:solidFill>
                  <a:latin typeface="VNI-Avo" pitchFamily="2" charset="0"/>
                </a:rPr>
                <a:t>n</a:t>
              </a:r>
              <a:r>
                <a:rPr lang="en-US" sz="3200" dirty="0" err="1" smtClean="0">
                  <a:solidFill>
                    <a:srgbClr val="FF0000"/>
                  </a:solidFill>
                  <a:latin typeface="VNI-Avo" pitchFamily="2" charset="0"/>
                </a:rPr>
                <a:t>höng</a:t>
              </a:r>
              <a:r>
                <a:rPr lang="en-US" sz="3200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VNI-Avo" pitchFamily="2" charset="0"/>
                </a:rPr>
                <a:t>maø</a:t>
              </a:r>
              <a:r>
                <a:rPr lang="en-US" sz="3200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VNI-Avo" pitchFamily="2" charset="0"/>
                </a:rPr>
                <a:t>thaät</a:t>
              </a:r>
              <a:r>
                <a:rPr lang="en-US" sz="3200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VNI-Avo" pitchFamily="2" charset="0"/>
                </a:rPr>
                <a:t>vui</a:t>
              </a:r>
              <a:endParaRPr lang="en-US" sz="3200" dirty="0" smtClean="0">
                <a:solidFill>
                  <a:srgbClr val="FF0000"/>
                </a:solidFill>
                <a:latin typeface="VNI-Avo" pitchFamily="2" charset="0"/>
              </a:endParaRPr>
            </a:p>
            <a:p>
              <a:pPr algn="ctr"/>
              <a:r>
                <a:rPr lang="en-US" sz="3200" dirty="0" err="1">
                  <a:solidFill>
                    <a:srgbClr val="FF0000"/>
                  </a:solidFill>
                  <a:latin typeface="VNI-Avo" pitchFamily="2" charset="0"/>
                </a:rPr>
                <a:t>a</a:t>
              </a:r>
              <a:r>
                <a:rPr lang="en-US" sz="3200" dirty="0" err="1" smtClean="0">
                  <a:solidFill>
                    <a:srgbClr val="FF0000"/>
                  </a:solidFill>
                  <a:latin typeface="VNI-Avo" pitchFamily="2" charset="0"/>
                </a:rPr>
                <a:t>i</a:t>
              </a:r>
              <a:r>
                <a:rPr lang="en-US" sz="3200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VNI-Avo" pitchFamily="2" charset="0"/>
                </a:rPr>
                <a:t>yeâu</a:t>
              </a:r>
              <a:r>
                <a:rPr lang="en-US" sz="3200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VNI-Avo" pitchFamily="2" charset="0"/>
                </a:rPr>
                <a:t>em</a:t>
              </a:r>
              <a:r>
                <a:rPr lang="en-US" sz="3200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VNI-Avo" pitchFamily="2" charset="0"/>
                </a:rPr>
                <a:t>beù</a:t>
              </a:r>
              <a:endParaRPr lang="en-US" sz="3200" dirty="0" smtClean="0">
                <a:solidFill>
                  <a:srgbClr val="FF0000"/>
                </a:solidFill>
                <a:latin typeface="VNI-Avo" pitchFamily="2" charset="0"/>
              </a:endParaRPr>
            </a:p>
            <a:p>
              <a:pPr algn="ctr"/>
              <a:r>
                <a:rPr lang="en-US" sz="3200" dirty="0" err="1">
                  <a:solidFill>
                    <a:srgbClr val="FF0000"/>
                  </a:solidFill>
                  <a:latin typeface="VNI-Avo" pitchFamily="2" charset="0"/>
                </a:rPr>
                <a:t>t</a:t>
              </a:r>
              <a:r>
                <a:rPr lang="en-US" sz="3200" dirty="0" err="1" smtClean="0">
                  <a:solidFill>
                    <a:srgbClr val="FF0000"/>
                  </a:solidFill>
                  <a:latin typeface="VNI-Avo" pitchFamily="2" charset="0"/>
                </a:rPr>
                <a:t>hì</a:t>
              </a:r>
              <a:r>
                <a:rPr lang="en-US" sz="3200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VNI-Avo" pitchFamily="2" charset="0"/>
                </a:rPr>
                <a:t>laøm</a:t>
              </a:r>
              <a:r>
                <a:rPr lang="en-US" sz="3200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VNI-Avo" pitchFamily="2" charset="0"/>
                </a:rPr>
                <a:t>ñöôïc</a:t>
              </a:r>
              <a:r>
                <a:rPr lang="en-US" sz="3200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VNI-Avo" pitchFamily="2" charset="0"/>
                </a:rPr>
                <a:t>thoâi</a:t>
              </a:r>
              <a:endParaRPr lang="en-US" sz="3200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7543800" y="6248400"/>
            <a:ext cx="1600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VNI-Avo" pitchFamily="2" charset="0"/>
              </a:rPr>
              <a:t>tr</a:t>
            </a:r>
            <a:r>
              <a:rPr lang="vi-VN" dirty="0" smtClean="0">
                <a:latin typeface="VNI-Avo" pitchFamily="2" charset="0"/>
              </a:rPr>
              <a:t> ở</a:t>
            </a:r>
            <a:r>
              <a:rPr lang="en-US" dirty="0" smtClean="0">
                <a:latin typeface="VNI-Avo" pitchFamily="2" charset="0"/>
              </a:rPr>
              <a:t> v ề</a:t>
            </a:r>
            <a:endParaRPr lang="en-US" dirty="0"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69831" cy="6858000"/>
            <a:chOff x="0" y="0"/>
            <a:chExt cx="9169831" cy="6858000"/>
          </a:xfrm>
        </p:grpSpPr>
        <p:pic>
          <p:nvPicPr>
            <p:cNvPr id="1026" name="Picture 2" descr="D:\HÌNH NỀN POWERPOIN\25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9169831" cy="6858000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2209800" y="2362200"/>
              <a:ext cx="502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rgbClr val="FF0000"/>
                  </a:solidFill>
                  <a:latin typeface="VNI-Avo" pitchFamily="2" charset="0"/>
                </a:rPr>
                <a:t>Troø</a:t>
              </a:r>
              <a:r>
                <a:rPr lang="en-US" sz="4000" b="1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VNI-Avo" pitchFamily="2" charset="0"/>
                </a:rPr>
                <a:t>chôi</a:t>
              </a:r>
              <a:r>
                <a:rPr lang="en-US" sz="4000" b="1" dirty="0" smtClean="0">
                  <a:solidFill>
                    <a:srgbClr val="FF0000"/>
                  </a:solidFill>
                  <a:latin typeface="VNI-Avo" pitchFamily="2" charset="0"/>
                </a:rPr>
                <a:t> :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00600" y="1752600"/>
            <a:ext cx="2209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thi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xem</a:t>
            </a:r>
            <a:endParaRPr lang="en-US" sz="4400" b="1" dirty="0" smtClean="0">
              <a:solidFill>
                <a:srgbClr val="FF0000"/>
              </a:solidFill>
              <a:latin typeface="VNI-Avo" pitchFamily="2" charset="0"/>
            </a:endParaRPr>
          </a:p>
          <a:p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ai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nhanh</a:t>
            </a:r>
            <a:endParaRPr lang="en-US" sz="4400" b="1" dirty="0" smtClean="0">
              <a:solidFill>
                <a:srgbClr val="FF0000"/>
              </a:solidFill>
              <a:latin typeface="VNI-Avo" pitchFamily="2" charset="0"/>
            </a:endParaRPr>
          </a:p>
          <a:p>
            <a:endParaRPr lang="en-US" dirty="0"/>
          </a:p>
        </p:txBody>
      </p:sp>
      <p:pic>
        <p:nvPicPr>
          <p:cNvPr id="6" name="de5670d2b9cb45e28b575ba70726c59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971800" y="40386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13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49174"/>
            <a:chOff x="0" y="0"/>
            <a:chExt cx="9144000" cy="6849174"/>
          </a:xfrm>
        </p:grpSpPr>
        <p:pic>
          <p:nvPicPr>
            <p:cNvPr id="1026" name="Picture 2" descr="D:\HÌNH NỀN POWERPOIN\5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6849174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1600200" y="1905000"/>
              <a:ext cx="556260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 smtClean="0">
                  <a:solidFill>
                    <a:srgbClr val="C00000"/>
                  </a:solidFill>
                  <a:latin typeface="VNI-Avo" pitchFamily="2" charset="0"/>
                </a:rPr>
                <a:t>Troø</a:t>
              </a:r>
              <a:r>
                <a:rPr lang="en-US" sz="4800" dirty="0" smtClean="0">
                  <a:solidFill>
                    <a:srgbClr val="C00000"/>
                  </a:solidFill>
                  <a:latin typeface="VNI-Avo" pitchFamily="2" charset="0"/>
                </a:rPr>
                <a:t> </a:t>
              </a:r>
              <a:r>
                <a:rPr lang="en-US" sz="4800" dirty="0" err="1" smtClean="0">
                  <a:solidFill>
                    <a:srgbClr val="C00000"/>
                  </a:solidFill>
                  <a:latin typeface="VNI-Avo" pitchFamily="2" charset="0"/>
                </a:rPr>
                <a:t>chôi</a:t>
              </a:r>
              <a:endParaRPr lang="en-US" sz="4800" dirty="0" smtClean="0">
                <a:solidFill>
                  <a:srgbClr val="C00000"/>
                </a:solidFill>
                <a:latin typeface="VNI-Avo" pitchFamily="2" charset="0"/>
              </a:endParaRPr>
            </a:p>
            <a:p>
              <a:pPr algn="ctr"/>
              <a:r>
                <a:rPr lang="en-US" sz="4800" dirty="0" err="1" smtClean="0">
                  <a:solidFill>
                    <a:srgbClr val="C00000"/>
                  </a:solidFill>
                  <a:latin typeface="VNI-Avo" pitchFamily="2" charset="0"/>
                </a:rPr>
                <a:t>Choïn</a:t>
              </a:r>
              <a:r>
                <a:rPr lang="en-US" sz="4800" dirty="0" smtClean="0">
                  <a:solidFill>
                    <a:srgbClr val="C00000"/>
                  </a:solidFill>
                  <a:latin typeface="VNI-Avo" pitchFamily="2" charset="0"/>
                </a:rPr>
                <a:t> </a:t>
              </a:r>
              <a:r>
                <a:rPr lang="en-US" sz="4800" dirty="0" err="1" smtClean="0">
                  <a:solidFill>
                    <a:srgbClr val="C00000"/>
                  </a:solidFill>
                  <a:latin typeface="VNI-Avo" pitchFamily="2" charset="0"/>
                </a:rPr>
                <a:t>haønh</a:t>
              </a:r>
              <a:r>
                <a:rPr lang="en-US" sz="4800" dirty="0" smtClean="0">
                  <a:solidFill>
                    <a:srgbClr val="C00000"/>
                  </a:solidFill>
                  <a:latin typeface="VNI-Avo" pitchFamily="2" charset="0"/>
                </a:rPr>
                <a:t> </a:t>
              </a:r>
              <a:r>
                <a:rPr lang="en-US" sz="4800" dirty="0" err="1" smtClean="0">
                  <a:solidFill>
                    <a:srgbClr val="C00000"/>
                  </a:solidFill>
                  <a:latin typeface="VNI-Avo" pitchFamily="2" charset="0"/>
                </a:rPr>
                <a:t>ñoäng</a:t>
              </a:r>
              <a:r>
                <a:rPr lang="en-US" sz="4800" dirty="0" smtClean="0">
                  <a:solidFill>
                    <a:srgbClr val="C00000"/>
                  </a:solidFill>
                  <a:latin typeface="VNI-Avo" pitchFamily="2" charset="0"/>
                </a:rPr>
                <a:t> </a:t>
              </a:r>
              <a:r>
                <a:rPr lang="en-US" sz="4800" dirty="0" err="1" smtClean="0">
                  <a:solidFill>
                    <a:srgbClr val="C00000"/>
                  </a:solidFill>
                  <a:latin typeface="VNI-Avo" pitchFamily="2" charset="0"/>
                </a:rPr>
                <a:t>ñuùng</a:t>
              </a:r>
              <a:r>
                <a:rPr lang="en-US" sz="4800" dirty="0" smtClean="0">
                  <a:solidFill>
                    <a:srgbClr val="C00000"/>
                  </a:solidFill>
                  <a:latin typeface="VNI-Avo" pitchFamily="2" charset="0"/>
                </a:rPr>
                <a:t> – </a:t>
              </a:r>
              <a:r>
                <a:rPr lang="en-US" sz="4800" dirty="0" err="1" smtClean="0">
                  <a:solidFill>
                    <a:srgbClr val="C00000"/>
                  </a:solidFill>
                  <a:latin typeface="VNI-Avo" pitchFamily="2" charset="0"/>
                </a:rPr>
                <a:t>sai</a:t>
              </a:r>
              <a:endParaRPr lang="en-US" sz="4800" dirty="0" smtClean="0">
                <a:solidFill>
                  <a:srgbClr val="C00000"/>
                </a:solidFill>
                <a:latin typeface="VNI-Avo" pitchFamily="2" charset="0"/>
              </a:endParaRPr>
            </a:p>
            <a:p>
              <a:endParaRPr lang="en-US" dirty="0">
                <a:latin typeface="VNI-Avo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DuLieu\Pictures\broth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5729" y="0"/>
            <a:ext cx="3618271" cy="2438400"/>
          </a:xfrm>
          <a:prstGeom prst="rect">
            <a:avLst/>
          </a:prstGeom>
          <a:noFill/>
        </p:spPr>
      </p:pic>
      <p:pic>
        <p:nvPicPr>
          <p:cNvPr id="1026" name="Picture 2" descr="D:\DuLieu\Pictures\hoc-lai-xe-gia-bao-nhieu-tien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1989408"/>
            <a:ext cx="2686050" cy="2686050"/>
          </a:xfrm>
          <a:prstGeom prst="rect">
            <a:avLst/>
          </a:prstGeom>
          <a:noFill/>
        </p:spPr>
      </p:pic>
      <p:pic>
        <p:nvPicPr>
          <p:cNvPr id="7" name="Picture 2" descr="D:\DuLieu\Pictures\4cd551d98dbd696f0f08631aee22889e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" y="0"/>
            <a:ext cx="3792512" cy="2514600"/>
          </a:xfrm>
          <a:prstGeom prst="rect">
            <a:avLst/>
          </a:prstGeom>
          <a:noFill/>
        </p:spPr>
      </p:pic>
      <p:pic>
        <p:nvPicPr>
          <p:cNvPr id="8" name="Picture 5" descr="D:\DuLieu\Pictures\1439004495_danh-nhauj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1" y="4110975"/>
            <a:ext cx="3657600" cy="2747026"/>
          </a:xfrm>
          <a:prstGeom prst="rect">
            <a:avLst/>
          </a:prstGeom>
          <a:noFill/>
        </p:spPr>
      </p:pic>
      <p:pic>
        <p:nvPicPr>
          <p:cNvPr id="9" name="Picture 3" descr="D:\DuLieu\Pictures\hai-anh-em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931920"/>
            <a:ext cx="3657600" cy="2926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uLieu\Pictures\gia_di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88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uLieu\Pictures\15804774340_2c4f679255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209800"/>
            <a:ext cx="2514600" cy="2514600"/>
          </a:xfrm>
          <a:prstGeom prst="rect">
            <a:avLst/>
          </a:prstGeom>
          <a:noFill/>
        </p:spPr>
      </p:pic>
      <p:pic>
        <p:nvPicPr>
          <p:cNvPr id="7" name="Picture 2" descr="D:\DuLieu\Pictures\be-137785592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0"/>
            <a:ext cx="3777801" cy="2514600"/>
          </a:xfrm>
          <a:prstGeom prst="rect">
            <a:avLst/>
          </a:prstGeom>
          <a:noFill/>
        </p:spPr>
      </p:pic>
      <p:pic>
        <p:nvPicPr>
          <p:cNvPr id="8" name="Picture 3" descr="D:\DuLieu\Pictures\xd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267200"/>
            <a:ext cx="3657600" cy="2590800"/>
          </a:xfrm>
          <a:prstGeom prst="rect">
            <a:avLst/>
          </a:prstGeom>
          <a:noFill/>
        </p:spPr>
      </p:pic>
      <p:pic>
        <p:nvPicPr>
          <p:cNvPr id="9" name="Picture 4" descr="D:\DuLieu\Pictures\xungdot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0" y="4362450"/>
            <a:ext cx="3810000" cy="2495550"/>
          </a:xfrm>
          <a:prstGeom prst="rect">
            <a:avLst/>
          </a:prstGeom>
          <a:noFill/>
        </p:spPr>
      </p:pic>
      <p:pic>
        <p:nvPicPr>
          <p:cNvPr id="10" name="Picture 5" descr="D:\DuLieu\Pictures\lamanhic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86400" y="-1"/>
            <a:ext cx="3657600" cy="2612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uLieu\Pictures\gia-dinh-ho-tro-dieu-tri-tieu-duo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uLieu\Pictures\tranh-tuong-ve-gia-dinh-be-yeu-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HÌNH NỀN POWERPOIN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61" y="0"/>
            <a:ext cx="914473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1295400"/>
            <a:ext cx="64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VNI-Avo" pitchFamily="2" charset="0"/>
              </a:rPr>
              <a:t>troø</a:t>
            </a:r>
            <a:r>
              <a:rPr lang="en-US" sz="80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VNI-Avo" pitchFamily="2" charset="0"/>
              </a:rPr>
              <a:t>chuyeän</a:t>
            </a:r>
            <a:endParaRPr lang="en-US" sz="8000" b="1" dirty="0" smtClean="0">
              <a:solidFill>
                <a:srgbClr val="FF0000"/>
              </a:solidFill>
              <a:latin typeface="VNI-Avo" pitchFamily="2" charset="0"/>
            </a:endParaRPr>
          </a:p>
          <a:p>
            <a:r>
              <a:rPr lang="en-US" sz="8000" b="1" dirty="0" err="1" smtClean="0">
                <a:solidFill>
                  <a:srgbClr val="FF0000"/>
                </a:solidFill>
                <a:latin typeface="VNI-Avo" pitchFamily="2" charset="0"/>
              </a:rPr>
              <a:t>giôùi</a:t>
            </a:r>
            <a:r>
              <a:rPr lang="en-US" sz="80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VNI-Avo" pitchFamily="2" charset="0"/>
              </a:rPr>
              <a:t>thieäu</a:t>
            </a:r>
            <a:endParaRPr lang="en-US" sz="8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HÌNH NỀN POWERPOIN\5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2057400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Coâ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ñoïc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thô</a:t>
            </a:r>
            <a:endParaRPr lang="en-US" sz="5400" b="1" dirty="0" smtClean="0">
              <a:solidFill>
                <a:srgbClr val="FF0000"/>
              </a:solidFill>
              <a:latin typeface="VNI-Avo" pitchFamily="2" charset="0"/>
            </a:endParaRPr>
          </a:p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Giaûng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noäi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 dung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4792342"/>
            <a:chOff x="1541124" y="0"/>
            <a:chExt cx="5316876" cy="6039336"/>
          </a:xfrm>
        </p:grpSpPr>
        <p:pic>
          <p:nvPicPr>
            <p:cNvPr id="5" name="Picture 2" descr="1074_2a.jpg"/>
            <p:cNvPicPr>
              <a:picLocks noChangeAspect="1"/>
            </p:cNvPicPr>
            <p:nvPr/>
          </p:nvPicPr>
          <p:blipFill>
            <a:blip r:embed="rId2"/>
            <a:srcRect l="33521"/>
            <a:stretch>
              <a:fillRect/>
            </a:stretch>
          </p:blipFill>
          <p:spPr bwMode="auto">
            <a:xfrm>
              <a:off x="1541124" y="0"/>
              <a:ext cx="3056277" cy="603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1075_2b.jpg"/>
            <p:cNvPicPr>
              <a:picLocks noChangeAspect="1"/>
            </p:cNvPicPr>
            <p:nvPr/>
          </p:nvPicPr>
          <p:blipFill>
            <a:blip r:embed="rId3"/>
            <a:srcRect r="49724"/>
            <a:stretch>
              <a:fillRect/>
            </a:stretch>
          </p:blipFill>
          <p:spPr bwMode="auto">
            <a:xfrm>
              <a:off x="4546600" y="3661"/>
              <a:ext cx="2311400" cy="603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0" y="4795897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laøm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anh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khoù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ñaáy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phaûi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ñaâu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chuyeän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ñuøa</a:t>
            </a:r>
            <a:endParaRPr lang="en-US" sz="3200" b="1" dirty="0" smtClean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vôùi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beù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gaùi</a:t>
            </a:r>
            <a:endParaRPr lang="en-US" sz="3200" b="1" dirty="0" smtClean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phaûi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ngöôøi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lôùn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cô</a:t>
            </a:r>
            <a:endParaRPr lang="en-US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144001" cy="5181600"/>
            <a:chOff x="0" y="838200"/>
            <a:chExt cx="8534401" cy="5197475"/>
          </a:xfrm>
        </p:grpSpPr>
        <p:pic>
          <p:nvPicPr>
            <p:cNvPr id="2" name="Picture 1" descr="1077_3a.jpg"/>
            <p:cNvPicPr>
              <a:picLocks noChangeAspect="1"/>
            </p:cNvPicPr>
            <p:nvPr/>
          </p:nvPicPr>
          <p:blipFill>
            <a:blip r:embed="rId2"/>
            <a:srcRect t="13887"/>
            <a:stretch>
              <a:fillRect/>
            </a:stretch>
          </p:blipFill>
          <p:spPr bwMode="auto">
            <a:xfrm>
              <a:off x="0" y="838200"/>
              <a:ext cx="4597400" cy="519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 descr="1078_3b.jpg"/>
            <p:cNvPicPr>
              <a:picLocks noChangeAspect="1"/>
            </p:cNvPicPr>
            <p:nvPr/>
          </p:nvPicPr>
          <p:blipFill>
            <a:blip r:embed="rId3"/>
            <a:srcRect t="13887" r="14468"/>
            <a:stretch>
              <a:fillRect/>
            </a:stretch>
          </p:blipFill>
          <p:spPr bwMode="auto">
            <a:xfrm>
              <a:off x="4551681" y="838200"/>
              <a:ext cx="3982720" cy="519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0" y="5181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beù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khoùc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anh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phaûi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doã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daønh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224</Words>
  <Application>Microsoft Office PowerPoint</Application>
  <PresentationFormat>On-screen Show (4:3)</PresentationFormat>
  <Paragraphs>61</Paragraphs>
  <Slides>30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41</cp:revision>
  <dcterms:created xsi:type="dcterms:W3CDTF">2015-11-08T07:34:25Z</dcterms:created>
  <dcterms:modified xsi:type="dcterms:W3CDTF">2018-10-25T02:37:35Z</dcterms:modified>
</cp:coreProperties>
</file>