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6" r:id="rId9"/>
    <p:sldId id="271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2EB3B-2180-4A76-A473-CD23FFE3C079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1F1A7-233B-4194-90DC-EFF46925DA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9BD481-A5B8-4619-8B6E-85D7B28F1D0A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485A2-7E44-45D1-96B9-F00E7CC5BDD9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088E8-881A-49EB-9E65-FC2B1B153A9D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9E7-C4B4-47D7-825C-24EF5A4C8F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088E8-881A-49EB-9E65-FC2B1B153A9D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9E7-C4B4-47D7-825C-24EF5A4C8F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088E8-881A-49EB-9E65-FC2B1B153A9D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9E7-C4B4-47D7-825C-24EF5A4C8F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29B45-C344-463B-BA69-41E12613A6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088E8-881A-49EB-9E65-FC2B1B153A9D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9E7-C4B4-47D7-825C-24EF5A4C8F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088E8-881A-49EB-9E65-FC2B1B153A9D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9E7-C4B4-47D7-825C-24EF5A4C8F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088E8-881A-49EB-9E65-FC2B1B153A9D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9E7-C4B4-47D7-825C-24EF5A4C8F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088E8-881A-49EB-9E65-FC2B1B153A9D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9E7-C4B4-47D7-825C-24EF5A4C8F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088E8-881A-49EB-9E65-FC2B1B153A9D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9E7-C4B4-47D7-825C-24EF5A4C8F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088E8-881A-49EB-9E65-FC2B1B153A9D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9E7-C4B4-47D7-825C-24EF5A4C8F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088E8-881A-49EB-9E65-FC2B1B153A9D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9E7-C4B4-47D7-825C-24EF5A4C8F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088E8-881A-49EB-9E65-FC2B1B153A9D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B49E7-C4B4-47D7-825C-24EF5A4C8F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088E8-881A-49EB-9E65-FC2B1B153A9D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B49E7-C4B4-47D7-825C-24EF5A4C8F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5.gif"/><Relationship Id="rId7" Type="http://schemas.openxmlformats.org/officeDocument/2006/relationships/image" Target="../media/image8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giao%20an%20so%204\EmDiQuaNgaTuDuongPho-DangCapNhat_4bkda.mp3" TargetMode="Externa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10" Type="http://schemas.openxmlformats.org/officeDocument/2006/relationships/image" Target="../media/image11.png"/><Relationship Id="rId4" Type="http://schemas.openxmlformats.org/officeDocument/2006/relationships/audio" Target="../media/audio1.wav"/><Relationship Id="rId9" Type="http://schemas.openxmlformats.org/officeDocument/2006/relationships/image" Target="../media/image10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22.png"/><Relationship Id="rId2" Type="http://schemas.openxmlformats.org/officeDocument/2006/relationships/audio" Target="file:///F:\giao%20an%20so%204\Nh&#7841;c%20Thi&#7871;u%20Nhi%20&#8211;%20Em%20&#272;i%20Ch&#417;i%20Thuy&#7873;n.mp3" TargetMode="Externa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21.gif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7" descr="1315570erpqxojwm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173839">
            <a:off x="0" y="304800"/>
            <a:ext cx="7620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9" descr="1315570erpqxojwm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5400000">
            <a:off x="1062038" y="-528638"/>
            <a:ext cx="7620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13" descr="1315570erpqxojwm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615238" y="-528638"/>
            <a:ext cx="7620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14" descr="1315570erpqxojwm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533400"/>
            <a:ext cx="7620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0" name="WordArt 20"/>
          <p:cNvSpPr>
            <a:spLocks noChangeArrowheads="1" noChangeShapeType="1" noTextEdit="1"/>
          </p:cNvSpPr>
          <p:nvPr/>
        </p:nvSpPr>
        <p:spPr bwMode="auto">
          <a:xfrm>
            <a:off x="2514600" y="2667000"/>
            <a:ext cx="38195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Làm quen với toán</a:t>
            </a:r>
          </a:p>
        </p:txBody>
      </p: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914400" y="3733800"/>
            <a:ext cx="70104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>
                <a:solidFill>
                  <a:srgbClr val="0066FF"/>
                </a:solidFill>
              </a:rPr>
              <a:t>      Đề tài: Đếm đến 4,nhận biết nhóm có                  4 đối tượng,nhận biết số 4.</a:t>
            </a:r>
          </a:p>
        </p:txBody>
      </p:sp>
      <p:sp>
        <p:nvSpPr>
          <p:cNvPr id="61462" name="Text Box 22"/>
          <p:cNvSpPr txBox="1">
            <a:spLocks noChangeArrowheads="1"/>
          </p:cNvSpPr>
          <p:nvPr/>
        </p:nvSpPr>
        <p:spPr bwMode="auto">
          <a:xfrm>
            <a:off x="1524000" y="3276600"/>
            <a:ext cx="5867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>
                <a:solidFill>
                  <a:srgbClr val="0066FF"/>
                </a:solidFill>
              </a:rPr>
              <a:t>Chủ điểm: Giao thông.</a:t>
            </a:r>
          </a:p>
        </p:txBody>
      </p:sp>
      <p:sp>
        <p:nvSpPr>
          <p:cNvPr id="61463" name="Text Box 23"/>
          <p:cNvSpPr txBox="1">
            <a:spLocks noChangeArrowheads="1"/>
          </p:cNvSpPr>
          <p:nvPr/>
        </p:nvSpPr>
        <p:spPr bwMode="auto">
          <a:xfrm>
            <a:off x="3124200" y="4800600"/>
            <a:ext cx="4876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000" b="1" i="1">
              <a:solidFill>
                <a:srgbClr val="0066FF"/>
              </a:solidFill>
            </a:endParaRPr>
          </a:p>
        </p:txBody>
      </p:sp>
      <p:pic>
        <p:nvPicPr>
          <p:cNvPr id="14346" name="Picture 25" descr="1315570erpqxojwm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8382000" y="4648200"/>
            <a:ext cx="7620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Picture 26" descr="1315570erpqxojwm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539038" y="5567362"/>
            <a:ext cx="7620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8" name="Picture 27" descr="1315570erpqxojwm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4648200"/>
            <a:ext cx="7620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9" name="WordArt 29"/>
          <p:cNvSpPr>
            <a:spLocks noChangeArrowheads="1" noChangeShapeType="1" noTextEdit="1"/>
          </p:cNvSpPr>
          <p:nvPr/>
        </p:nvSpPr>
        <p:spPr bwMode="auto">
          <a:xfrm>
            <a:off x="2667000" y="1676400"/>
            <a:ext cx="3429000" cy="105251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Giáo án điện tử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4351" name="Picture 31" descr="1067-001-02-1016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838200"/>
            <a:ext cx="144780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2" name="Text Box 18"/>
          <p:cNvSpPr txBox="1">
            <a:spLocks noChangeArrowheads="1"/>
          </p:cNvSpPr>
          <p:nvPr/>
        </p:nvSpPr>
        <p:spPr bwMode="auto">
          <a:xfrm>
            <a:off x="3810000" y="4724400"/>
            <a:ext cx="4267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</a:rPr>
              <a:t>GV</a:t>
            </a:r>
            <a:r>
              <a:rPr lang="en-US" sz="2400" b="1" dirty="0">
                <a:solidFill>
                  <a:srgbClr val="FF0000"/>
                </a:solidFill>
              </a:rPr>
              <a:t>: </a:t>
            </a:r>
            <a:r>
              <a:rPr lang="en-US" sz="2400" b="1" dirty="0" err="1" smtClean="0">
                <a:solidFill>
                  <a:srgbClr val="FF0000"/>
                </a:solidFill>
              </a:rPr>
              <a:t>Đỗ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Hoài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Liên</a:t>
            </a:r>
            <a:endParaRPr lang="en-US" sz="2400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</a:rPr>
              <a:t>Lớp</a:t>
            </a:r>
            <a:r>
              <a:rPr lang="en-US" sz="2400" b="1" dirty="0">
                <a:solidFill>
                  <a:srgbClr val="FF0000"/>
                </a:solidFill>
              </a:rPr>
              <a:t> MG 4 </a:t>
            </a:r>
            <a:r>
              <a:rPr lang="en-US" sz="2400" b="1" dirty="0" err="1">
                <a:solidFill>
                  <a:srgbClr val="FF0000"/>
                </a:solidFill>
              </a:rPr>
              <a:t>tuổi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D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4353" name="WordArt 20"/>
          <p:cNvSpPr>
            <a:spLocks noChangeArrowheads="1" noChangeShapeType="1" noTextEdit="1"/>
          </p:cNvSpPr>
          <p:nvPr/>
        </p:nvSpPr>
        <p:spPr bwMode="auto">
          <a:xfrm>
            <a:off x="1219200" y="609600"/>
            <a:ext cx="6096000" cy="1447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PHÒNG GD &amp; </a:t>
            </a:r>
            <a:r>
              <a:rPr lang="en-US" sz="2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ĐT </a:t>
            </a:r>
            <a:r>
              <a:rPr lang="en-US" sz="24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THỊ XÃ </a:t>
            </a:r>
            <a:r>
              <a:rPr lang="en-US" sz="24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ĐÔNG </a:t>
            </a:r>
            <a:r>
              <a:rPr lang="en-US" sz="24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TRIỀU</a:t>
            </a:r>
          </a:p>
        </p:txBody>
      </p:sp>
      <p:sp>
        <p:nvSpPr>
          <p:cNvPr id="14354" name="Text Box 21"/>
          <p:cNvSpPr txBox="1">
            <a:spLocks noChangeArrowheads="1"/>
          </p:cNvSpPr>
          <p:nvPr/>
        </p:nvSpPr>
        <p:spPr bwMode="auto">
          <a:xfrm>
            <a:off x="1828800" y="990600"/>
            <a:ext cx="518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MN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18" descr="tranh-dan-tuong--thuyen-buom-dep-a037_thumbnail_7585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200" y="4610100"/>
            <a:ext cx="3048000" cy="2247900"/>
          </a:xfrm>
          <a:prstGeom prst="rect">
            <a:avLst/>
          </a:prstGeom>
        </p:spPr>
      </p:pic>
      <p:pic>
        <p:nvPicPr>
          <p:cNvPr id="20" name="Picture 7" descr="1315570erpqxojwm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1062038" y="5567362"/>
            <a:ext cx="7620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0" descr="sieu-xe-mau-do-5.jpg"/>
          <p:cNvPicPr>
            <a:picLocks noChangeAspect="1"/>
          </p:cNvPicPr>
          <p:nvPr/>
        </p:nvPicPr>
        <p:blipFill>
          <a:blip r:embed="rId5" cstate="print"/>
          <a:srcRect l="13333" t="15909" r="9167"/>
          <a:stretch>
            <a:fillRect/>
          </a:stretch>
        </p:blipFill>
        <p:spPr>
          <a:xfrm>
            <a:off x="6477000" y="2209800"/>
            <a:ext cx="2590800" cy="158048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vi-VN" smtClean="0">
              <a:latin typeface="Calibri" pitchFamily="34" charset="0"/>
            </a:endParaRPr>
          </a:p>
        </p:txBody>
      </p:sp>
      <p:pic>
        <p:nvPicPr>
          <p:cNvPr id="15363" name="Picture 3" descr="hh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982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 descr="g1">
            <a:hlinkClick r:id="" action="ppaction://noaction">
              <a:snd r:embed="rId4" name="camera.wav"/>
            </a:hlinkClick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5257800"/>
            <a:ext cx="8604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5" descr="daisy_button_purple_sx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72200" y="5029200"/>
            <a:ext cx="666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6" descr="rainbow_pot_of_gold_ha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3600" y="838200"/>
            <a:ext cx="27432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7" descr="daisy_button_purple_sx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29200" y="53340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8" descr="sun14[1]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1000" y="304800"/>
            <a:ext cx="144780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9" descr="Animated-Butterfly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143000" y="4800600"/>
            <a:ext cx="51339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10" descr="Animated-Butterfly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11262560" flipV="1">
            <a:off x="1676400" y="5486400"/>
            <a:ext cx="5133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914400" y="304800"/>
            <a:ext cx="7543800" cy="704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4800" b="1" i="1" dirty="0">
              <a:solidFill>
                <a:srgbClr val="0066FF"/>
              </a:solidFill>
              <a:latin typeface="Times New Roman" pitchFamily="18" charset="0"/>
            </a:endParaRPr>
          </a:p>
          <a:p>
            <a:pPr algn="ctr"/>
            <a:endParaRPr lang="en-US" sz="4800" b="1" i="1" dirty="0">
              <a:solidFill>
                <a:srgbClr val="0066FF"/>
              </a:solidFill>
              <a:latin typeface="Times New Roman" pitchFamily="18" charset="0"/>
            </a:endParaRPr>
          </a:p>
          <a:p>
            <a:pPr algn="ctr"/>
            <a:endParaRPr lang="en-US" sz="4800" b="1" i="1" dirty="0">
              <a:solidFill>
                <a:srgbClr val="0066FF"/>
              </a:solidFill>
              <a:latin typeface="Times New Roman" pitchFamily="18" charset="0"/>
            </a:endParaRPr>
          </a:p>
          <a:p>
            <a:pPr algn="ctr"/>
            <a:r>
              <a:rPr lang="en-US" sz="6600" i="1" dirty="0" smtClean="0">
                <a:solidFill>
                  <a:srgbClr val="FF0000"/>
                </a:solidFill>
                <a:latin typeface="Times New Roman" pitchFamily="18" charset="0"/>
              </a:rPr>
              <a:t>Hát“Em đi qua ngã </a:t>
            </a:r>
            <a:r>
              <a:rPr lang="en-US" sz="6600" i="1" dirty="0">
                <a:solidFill>
                  <a:srgbClr val="FF0000"/>
                </a:solidFill>
                <a:latin typeface="Times New Roman" pitchFamily="18" charset="0"/>
              </a:rPr>
              <a:t>tư đường phố”</a:t>
            </a:r>
          </a:p>
          <a:p>
            <a:pPr algn="ctr"/>
            <a:r>
              <a:rPr lang="en-US" sz="8800" i="1" dirty="0">
                <a:latin typeface="Times New Roman" pitchFamily="18" charset="0"/>
              </a:rPr>
              <a:t> </a:t>
            </a:r>
          </a:p>
          <a:p>
            <a:pPr algn="ctr"/>
            <a:endParaRPr lang="en-US" sz="88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14" name="EmDiQuaNgaTuDuongPho-DangCapNhat_4bkd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0"/>
          <a:stretch>
            <a:fillRect/>
          </a:stretch>
        </p:blipFill>
        <p:spPr>
          <a:xfrm>
            <a:off x="1219200" y="5867400"/>
            <a:ext cx="609600" cy="6096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9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9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9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27550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9" name="WordArt 7"/>
          <p:cNvSpPr>
            <a:spLocks noChangeArrowheads="1" noChangeShapeType="1" noTextEdit="1"/>
          </p:cNvSpPr>
          <p:nvPr/>
        </p:nvSpPr>
        <p:spPr bwMode="auto">
          <a:xfrm>
            <a:off x="3962400" y="5562600"/>
            <a:ext cx="10668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2</a:t>
            </a:r>
          </a:p>
        </p:txBody>
      </p:sp>
      <p:sp>
        <p:nvSpPr>
          <p:cNvPr id="38928" name="WordArt 16"/>
          <p:cNvSpPr>
            <a:spLocks noChangeArrowheads="1" noChangeShapeType="1" noTextEdit="1"/>
          </p:cNvSpPr>
          <p:nvPr/>
        </p:nvSpPr>
        <p:spPr bwMode="auto">
          <a:xfrm>
            <a:off x="5867400" y="5486400"/>
            <a:ext cx="10668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1</a:t>
            </a:r>
          </a:p>
        </p:txBody>
      </p:sp>
      <p:sp>
        <p:nvSpPr>
          <p:cNvPr id="16388" name="Text Box 26"/>
          <p:cNvSpPr txBox="1">
            <a:spLocks noChangeArrowheads="1"/>
          </p:cNvSpPr>
          <p:nvPr/>
        </p:nvSpPr>
        <p:spPr bwMode="auto">
          <a:xfrm>
            <a:off x="381000" y="0"/>
            <a:ext cx="85359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Hoạt</a:t>
            </a:r>
            <a:r>
              <a:rPr lang="en-US" sz="2400" b="1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động 1: ôn tập nhận biết số lượng trong phạm vi 3.</a:t>
            </a:r>
          </a:p>
        </p:txBody>
      </p:sp>
      <p:pic>
        <p:nvPicPr>
          <p:cNvPr id="16389" name="Picture 36" descr="NAV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V="1">
            <a:off x="0" y="0"/>
            <a:ext cx="106680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37" descr="NAV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29600" y="304800"/>
            <a:ext cx="106680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6" name="Picture 26" descr="ANd9GcRS80BWwZsvBz0nnkeLkfsmxIGJ68lB3y8WbouOHpB38t7YMDDz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1295400"/>
            <a:ext cx="2286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8" name="Picture 28" descr="1278258082_103292288_3-Xe-dap-xe-dien-do-The-Thao-Xe-dap-127825808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762000"/>
            <a:ext cx="190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1" name="Picture 31" descr="1278258082_103292288_3-Xe-dap-xe-dien-do-The-Thao-Xe-dap-127825808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1828800"/>
            <a:ext cx="190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3" name="Oval 33"/>
          <p:cNvSpPr>
            <a:spLocks noChangeArrowheads="1"/>
          </p:cNvSpPr>
          <p:nvPr/>
        </p:nvSpPr>
        <p:spPr bwMode="auto">
          <a:xfrm>
            <a:off x="228600" y="3276600"/>
            <a:ext cx="4267200" cy="28194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14" name="Picture 34" descr="ANd9GcSWt8veRd7w7qJ_LIKiqSfeVEydZzhQMPtWMny1A3bdnBKMbfWQ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3657600"/>
            <a:ext cx="182880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5" name="Picture 35" descr="ANd9GcSWt8veRd7w7qJ_LIKiqSfeVEydZzhQMPtWMny1A3bdnBKMbfWQ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4648200"/>
            <a:ext cx="182880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6" name="Picture 36" descr="ANd9GcSWt8veRd7w7qJ_LIKiqSfeVEydZzhQMPtWMny1A3bdnBKMbfWQ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3810000"/>
            <a:ext cx="18288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7" name="Rectangle 37"/>
          <p:cNvSpPr>
            <a:spLocks noChangeArrowheads="1"/>
          </p:cNvSpPr>
          <p:nvPr/>
        </p:nvSpPr>
        <p:spPr bwMode="auto">
          <a:xfrm>
            <a:off x="4876800" y="762000"/>
            <a:ext cx="2743200" cy="2209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18" name="Oval 38"/>
          <p:cNvSpPr>
            <a:spLocks noChangeArrowheads="1"/>
          </p:cNvSpPr>
          <p:nvPr/>
        </p:nvSpPr>
        <p:spPr bwMode="auto">
          <a:xfrm>
            <a:off x="0" y="838200"/>
            <a:ext cx="3200400" cy="2057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7" name="WordArt 25"/>
          <p:cNvSpPr>
            <a:spLocks noChangeArrowheads="1" noChangeShapeType="1" noTextEdit="1"/>
          </p:cNvSpPr>
          <p:nvPr/>
        </p:nvSpPr>
        <p:spPr bwMode="auto">
          <a:xfrm>
            <a:off x="7924800" y="5334000"/>
            <a:ext cx="992188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89803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2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-0.30833 -0.51111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" y="-2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66 0.02223 L 0.41666 -0.52777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" y="-2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-0.34583 -0.16111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" y="-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9" grpId="0" animBg="1"/>
      <p:bldP spid="38928" grpId="0" animBg="1"/>
      <p:bldP spid="20513" grpId="0" animBg="1"/>
      <p:bldP spid="20517" grpId="0" animBg="1"/>
      <p:bldP spid="20518" grpId="0" animBg="1"/>
      <p:bldP spid="389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Oval 2"/>
          <p:cNvSpPr>
            <a:spLocks noChangeArrowheads="1"/>
          </p:cNvSpPr>
          <p:nvPr/>
        </p:nvSpPr>
        <p:spPr bwMode="auto">
          <a:xfrm>
            <a:off x="0" y="152400"/>
            <a:ext cx="9144000" cy="5257800"/>
          </a:xfrm>
          <a:prstGeom prst="ellipse">
            <a:avLst/>
          </a:prstGeom>
          <a:solidFill>
            <a:schemeClr val="bg1"/>
          </a:solidFill>
          <a:ln w="9525">
            <a:solidFill>
              <a:srgbClr val="FF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2" name="WordArt 26"/>
          <p:cNvSpPr>
            <a:spLocks noChangeArrowheads="1" noChangeShapeType="1" noTextEdit="1"/>
          </p:cNvSpPr>
          <p:nvPr/>
        </p:nvSpPr>
        <p:spPr bwMode="auto">
          <a:xfrm>
            <a:off x="609600" y="5334000"/>
            <a:ext cx="11430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3</a:t>
            </a:r>
          </a:p>
        </p:txBody>
      </p:sp>
      <p:pic>
        <p:nvPicPr>
          <p:cNvPr id="21531" name="Picture 27" descr="ANd9GcScrHXWsoGiqaBg3K-KBG7vOQwYBxhIO-y6FSc-vQEV6plRULcw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865188"/>
            <a:ext cx="2362200" cy="157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32" name="Picture 28" descr="ANd9GcScrHXWsoGiqaBg3K-KBG7vOQwYBxhIO-y6FSc-vQEV6plRULcw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" y="1828800"/>
            <a:ext cx="2362200" cy="157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5" name="AutoShape 30" descr="2Q=="/>
          <p:cNvSpPr>
            <a:spLocks noChangeAspect="1" noChangeArrowheads="1"/>
          </p:cNvSpPr>
          <p:nvPr/>
        </p:nvSpPr>
        <p:spPr bwMode="auto">
          <a:xfrm>
            <a:off x="141288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6" name="AutoShape 32" descr="2Q=="/>
          <p:cNvSpPr>
            <a:spLocks noChangeAspect="1" noChangeArrowheads="1"/>
          </p:cNvSpPr>
          <p:nvPr/>
        </p:nvSpPr>
        <p:spPr bwMode="auto">
          <a:xfrm>
            <a:off x="141288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7" name="AutoShape 34" descr="2Q=="/>
          <p:cNvSpPr>
            <a:spLocks noChangeAspect="1" noChangeArrowheads="1"/>
          </p:cNvSpPr>
          <p:nvPr/>
        </p:nvSpPr>
        <p:spPr bwMode="auto">
          <a:xfrm>
            <a:off x="141288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1540" name="Picture 36" descr="Tau%20-%20ConDa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609600"/>
            <a:ext cx="1981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41" name="Picture 37" descr="ANd9GcRS80BWwZsvBz0nnkeLkfsmxIGJ68lB3y8WbouOHpB38t7YMDDz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3962400"/>
            <a:ext cx="2057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42" name="Picture 38" descr="ANd9GcRS80BWwZsvBz0nnkeLkfsmxIGJ68lB3y8WbouOHpB38t7YMDDz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3733800"/>
            <a:ext cx="190500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43" name="Picture 39" descr="ANd9GcRS80BWwZsvBz0nnkeLkfsmxIGJ68lB3y8WbouOHpB38t7YMDDz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2819400"/>
            <a:ext cx="2209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51" name="WordArt 15"/>
          <p:cNvSpPr>
            <a:spLocks noChangeArrowheads="1" noChangeShapeType="1" noTextEdit="1"/>
          </p:cNvSpPr>
          <p:nvPr/>
        </p:nvSpPr>
        <p:spPr bwMode="auto">
          <a:xfrm>
            <a:off x="7543800" y="5410200"/>
            <a:ext cx="1295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2</a:t>
            </a:r>
          </a:p>
        </p:txBody>
      </p:sp>
      <p:sp>
        <p:nvSpPr>
          <p:cNvPr id="17" name="WordArt 16"/>
          <p:cNvSpPr>
            <a:spLocks noChangeArrowheads="1" noChangeShapeType="1" noTextEdit="1"/>
          </p:cNvSpPr>
          <p:nvPr/>
        </p:nvSpPr>
        <p:spPr bwMode="auto">
          <a:xfrm>
            <a:off x="4038600" y="5334000"/>
            <a:ext cx="10668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1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2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2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667 -0.03334 L 0.375 -0.6666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" y="-3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46 L -0.49583 -0.5388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" y="-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84 0.08843 L 0.71666 -0.27222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" y="-1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nimBg="1"/>
      <p:bldP spid="39962" grpId="0" animBg="1"/>
      <p:bldP spid="39951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/>
          <p:nvPr/>
        </p:nvSpPr>
        <p:spPr>
          <a:xfrm>
            <a:off x="685800" y="457200"/>
            <a:ext cx="8153400" cy="4572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435" name="WordArt 54"/>
          <p:cNvSpPr>
            <a:spLocks noChangeArrowheads="1" noChangeShapeType="1" noTextEdit="1"/>
          </p:cNvSpPr>
          <p:nvPr/>
        </p:nvSpPr>
        <p:spPr bwMode="auto">
          <a:xfrm>
            <a:off x="5105400" y="20574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>
                        <a:alpha val="99001"/>
                      </a:schemeClr>
                    </a:gs>
                    <a:gs pos="100000">
                      <a:srgbClr val="181847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8600" y="5181600"/>
            <a:ext cx="1752600" cy="1676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590800" y="5181600"/>
            <a:ext cx="2438400" cy="1447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334000" y="5257800"/>
            <a:ext cx="3810000" cy="1371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6069" name="AutoShape 53"/>
          <p:cNvSpPr>
            <a:spLocks noChangeArrowheads="1"/>
          </p:cNvSpPr>
          <p:nvPr/>
        </p:nvSpPr>
        <p:spPr bwMode="auto">
          <a:xfrm flipH="1">
            <a:off x="0" y="0"/>
            <a:ext cx="2286000" cy="1371600"/>
          </a:xfrm>
          <a:prstGeom prst="wedgeRoundRectCallout">
            <a:avLst>
              <a:gd name="adj1" fmla="val -90417"/>
              <a:gd name="adj2" fmla="val 71528"/>
              <a:gd name="adj3" fmla="val 16667"/>
            </a:avLst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600">
                <a:solidFill>
                  <a:srgbClr val="0000FF"/>
                </a:solidFill>
              </a:rPr>
              <a:t>Bé hãy tạo nhóm có số lượng </a:t>
            </a:r>
            <a:r>
              <a:rPr lang="en-US" sz="2700" b="1">
                <a:solidFill>
                  <a:srgbClr val="FF0000"/>
                </a:solidFill>
              </a:rPr>
              <a:t>3</a:t>
            </a:r>
            <a:endParaRPr lang="en-US" sz="2600">
              <a:solidFill>
                <a:srgbClr val="0000FF"/>
              </a:solidFill>
            </a:endParaRPr>
          </a:p>
        </p:txBody>
      </p:sp>
      <p:sp>
        <p:nvSpPr>
          <p:cNvPr id="23596" name="Oval 44"/>
          <p:cNvSpPr>
            <a:spLocks noChangeArrowheads="1"/>
          </p:cNvSpPr>
          <p:nvPr/>
        </p:nvSpPr>
        <p:spPr bwMode="auto">
          <a:xfrm>
            <a:off x="4953000" y="1905000"/>
            <a:ext cx="1295400" cy="15240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EBEB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3597" name="Picture 45" descr="ANd9GcScrHXWsoGiqaBg3K-KBG7vOQwYBxhIO-y6FSc-vQEV6plRULcw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1828800"/>
            <a:ext cx="1981200" cy="131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98" name="Picture 46" descr="ANd9GcScrHXWsoGiqaBg3K-KBG7vOQwYBxhIO-y6FSc-vQEV6plRULcw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819400"/>
            <a:ext cx="1981200" cy="131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99" name="Picture 47" descr="ANd9GcScrHXWsoGiqaBg3K-KBG7vOQwYBxhIO-y6FSc-vQEV6plRULcw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317237">
            <a:off x="55563" y="5476875"/>
            <a:ext cx="1905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4" name="Picture 48" descr="ANd9GcScrHXWsoGiqaBg3K-KBG7vOQwYBxhIO-y6FSc-vQEV6plRULcw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1899958">
            <a:off x="2438400" y="5410200"/>
            <a:ext cx="1447800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5" name="Picture 49" descr="ANd9GcScrHXWsoGiqaBg3K-KBG7vOQwYBxhIO-y6FSc-vQEV6plRULcw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1899958">
            <a:off x="3429000" y="5665788"/>
            <a:ext cx="1447800" cy="96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6" name="Picture 50" descr="ANd9GcScrHXWsoGiqaBg3K-KBG7vOQwYBxhIO-y6FSc-vQEV6plRULcw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1899958">
            <a:off x="5410200" y="5562600"/>
            <a:ext cx="1447800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7" name="Picture 51" descr="ANd9GcScrHXWsoGiqaBg3K-KBG7vOQwYBxhIO-y6FSc-vQEV6plRULcw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1899958">
            <a:off x="6477000" y="5665788"/>
            <a:ext cx="1447800" cy="96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8" name="Picture 52" descr="ANd9GcScrHXWsoGiqaBg3K-KBG7vOQwYBxhIO-y6FSc-vQEV6plRULcw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1899958">
            <a:off x="7696200" y="5589588"/>
            <a:ext cx="1447800" cy="96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3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3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6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2" dur="2000"/>
                                        <p:tgtEl>
                                          <p:spTgt spid="235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416 -0.12763 L 0.34583 -0.3586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35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86069" grpId="0" animBg="1"/>
      <p:bldP spid="235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/>
          <p:cNvSpPr/>
          <p:nvPr/>
        </p:nvSpPr>
        <p:spPr>
          <a:xfrm>
            <a:off x="228600" y="1143000"/>
            <a:ext cx="8915400" cy="3657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459" name="WordArt 54"/>
          <p:cNvSpPr>
            <a:spLocks noChangeArrowheads="1" noChangeShapeType="1" noTextEdit="1"/>
          </p:cNvSpPr>
          <p:nvPr/>
        </p:nvSpPr>
        <p:spPr bwMode="auto">
          <a:xfrm>
            <a:off x="5562600" y="2057400"/>
            <a:ext cx="838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>
                        <a:alpha val="99001"/>
                      </a:schemeClr>
                    </a:gs>
                    <a:gs pos="100000">
                      <a:srgbClr val="181847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286000" y="4953000"/>
            <a:ext cx="2667000" cy="1752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410200" y="4876800"/>
            <a:ext cx="3124200" cy="1905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52400" y="4953000"/>
            <a:ext cx="1447800" cy="1752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6069" name="AutoShape 53"/>
          <p:cNvSpPr>
            <a:spLocks noChangeArrowheads="1"/>
          </p:cNvSpPr>
          <p:nvPr/>
        </p:nvSpPr>
        <p:spPr bwMode="auto">
          <a:xfrm flipH="1">
            <a:off x="0" y="152400"/>
            <a:ext cx="2286000" cy="1524000"/>
          </a:xfrm>
          <a:prstGeom prst="wedgeRoundRectCallout">
            <a:avLst>
              <a:gd name="adj1" fmla="val -90417"/>
              <a:gd name="adj2" fmla="val 49167"/>
              <a:gd name="adj3" fmla="val 16667"/>
            </a:avLst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600">
                <a:solidFill>
                  <a:srgbClr val="0000FF"/>
                </a:solidFill>
              </a:rPr>
              <a:t>Bé hãy tạo nhóm có số lượng </a:t>
            </a:r>
            <a:r>
              <a:rPr lang="en-US" sz="2700" b="1">
                <a:solidFill>
                  <a:srgbClr val="FF0000"/>
                </a:solidFill>
              </a:rPr>
              <a:t>3</a:t>
            </a:r>
            <a:r>
              <a:rPr lang="en-US" sz="26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24614" name="Oval 38"/>
          <p:cNvSpPr>
            <a:spLocks noChangeArrowheads="1"/>
          </p:cNvSpPr>
          <p:nvPr/>
        </p:nvSpPr>
        <p:spPr bwMode="auto">
          <a:xfrm>
            <a:off x="5486400" y="1752600"/>
            <a:ext cx="1219200" cy="15240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4615" name="Picture 39" descr="ANd9GcSWt8veRd7w7qJ_LIKiqSfeVEydZzhQMPtWMny1A3bdnBKMbfWQ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2057400"/>
            <a:ext cx="175260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616" name="Picture 40" descr="ANd9GcSWt8veRd7w7qJ_LIKiqSfeVEydZzhQMPtWMny1A3bdnBKMbfWQ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181600"/>
            <a:ext cx="160020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617" name="Picture 41" descr="ANd9GcSWt8veRd7w7qJ_LIKiqSfeVEydZzhQMPtWMny1A3bdnBKMbfWQ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4724400"/>
            <a:ext cx="175260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618" name="Picture 42" descr="ANd9GcSWt8veRd7w7qJ_LIKiqSfeVEydZzhQMPtWMny1A3bdnBKMbfWQ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5637213"/>
            <a:ext cx="17526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619" name="Picture 43" descr="ANd9GcSWt8veRd7w7qJ_LIKiqSfeVEydZzhQMPtWMny1A3bdnBKMbfWQ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4724400"/>
            <a:ext cx="175260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620" name="Picture 44" descr="ANd9GcSWt8veRd7w7qJ_LIKiqSfeVEydZzhQMPtWMny1A3bdnBKMbfWQ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38800" y="5637213"/>
            <a:ext cx="17526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621" name="Picture 45" descr="ANd9GcSWt8veRd7w7qJ_LIKiqSfeVEydZzhQMPtWMny1A3bdnBKMbfWQ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4875213"/>
            <a:ext cx="17526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6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200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24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2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24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24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38728E-6 L 0.05416 -0.4772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46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" y="-239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4104E-6 L 0.0125 -0.432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4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-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6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2" descr="729747d8za2kbusq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67425"/>
            <a:ext cx="12763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42" descr="729747d8za2kbusq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67650" y="6067425"/>
            <a:ext cx="12763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2" descr="729747d8za2kbusq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6067425"/>
            <a:ext cx="12763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AutoShape 7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4" name="AutoShape 8" descr="9k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43" name="WordArt 71"/>
          <p:cNvSpPr>
            <a:spLocks noChangeArrowheads="1" noChangeShapeType="1" noTextEdit="1"/>
          </p:cNvSpPr>
          <p:nvPr/>
        </p:nvSpPr>
        <p:spPr bwMode="auto">
          <a:xfrm>
            <a:off x="2743200" y="990600"/>
            <a:ext cx="3581400" cy="464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>
                    <a:alpha val="98822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8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87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8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55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Parallelogram 3"/>
          <p:cNvSpPr/>
          <p:nvPr/>
        </p:nvSpPr>
        <p:spPr>
          <a:xfrm rot="2093923">
            <a:off x="3354388" y="1295400"/>
            <a:ext cx="968375" cy="2747963"/>
          </a:xfrm>
          <a:prstGeom prst="parallelogram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67000" y="3505200"/>
            <a:ext cx="3048000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33888" y="1400175"/>
            <a:ext cx="900112" cy="36290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9" name="WordArt 7"/>
          <p:cNvSpPr>
            <a:spLocks noChangeArrowheads="1" noChangeShapeType="1" noTextEdit="1"/>
          </p:cNvSpPr>
          <p:nvPr/>
        </p:nvSpPr>
        <p:spPr bwMode="auto">
          <a:xfrm>
            <a:off x="1828800" y="1981200"/>
            <a:ext cx="6324600" cy="340518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Chúc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các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bé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học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giỏi</a:t>
            </a:r>
            <a:endParaRPr lang="en-US" sz="36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0000"/>
                  </a:gs>
                  <a:gs pos="100000">
                    <a:srgbClr val="0000FF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Chúc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các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cô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vui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khỏe</a:t>
            </a:r>
            <a:endParaRPr lang="en-US" sz="36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0000"/>
                  </a:gs>
                  <a:gs pos="100000">
                    <a:srgbClr val="0000FF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029" name="Picture 9" descr="H14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358479" flipH="1">
            <a:off x="5975350" y="3702050"/>
            <a:ext cx="18415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10" descr="H14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5400000">
            <a:off x="1639093" y="3694907"/>
            <a:ext cx="1903413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5003" name="Object 11"/>
          <p:cNvGraphicFramePr>
            <a:graphicFrameLocks noChangeAspect="1"/>
          </p:cNvGraphicFramePr>
          <p:nvPr>
            <p:ph/>
          </p:nvPr>
        </p:nvGraphicFramePr>
        <p:xfrm>
          <a:off x="0" y="228600"/>
          <a:ext cx="2457450" cy="1819275"/>
        </p:xfrm>
        <a:graphic>
          <a:graphicData uri="http://schemas.openxmlformats.org/presentationml/2006/ole">
            <p:oleObj spid="_x0000_s1026" name="Bitmap Image" r:id="rId6" imgW="2457143" imgH="1819529" progId="PBrush">
              <p:embed/>
            </p:oleObj>
          </a:graphicData>
        </a:graphic>
      </p:graphicFrame>
      <p:pic>
        <p:nvPicPr>
          <p:cNvPr id="9" name="Nhạc Thiếu Nhi – Em Đi Chơi Thuyền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7"/>
          <a:stretch>
            <a:fillRect/>
          </a:stretch>
        </p:blipFill>
        <p:spPr>
          <a:xfrm>
            <a:off x="7848600" y="457200"/>
            <a:ext cx="609600" cy="609600"/>
          </a:xfrm>
          <a:prstGeom prst="rect">
            <a:avLst/>
          </a:prstGeom>
        </p:spPr>
      </p:pic>
    </p:spTree>
  </p:cSld>
  <p:clrMapOvr>
    <a:masterClrMapping/>
  </p:clrMapOvr>
  <p:transition spd="med">
    <p:sndAc>
      <p:stSnd>
        <p:snd r:embed="rId4" name="j0214098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98432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8499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1&quot;/&gt;&lt;/object&gt;&lt;object type=&quot;3&quot; unique_id=&quot;10009&quot;&gt;&lt;property id=&quot;20148&quot; value=&quot;5&quot;/&gt;&lt;property id=&quot;20300&quot; value=&quot;Slide 6&quot;/&gt;&lt;property id=&quot;20307&quot; value=&quot;262&quot;/&gt;&lt;/object&gt;&lt;object type=&quot;3&quot; unique_id=&quot;10011&quot;&gt;&lt;property id=&quot;20148&quot; value=&quot;5&quot;/&gt;&lt;property id=&quot;20300&quot; value=&quot;Slide 7&quot;/&gt;&lt;property id=&quot;20307&quot; value=&quot;265&quot;/&gt;&lt;/object&gt;&lt;object type=&quot;3&quot; unique_id=&quot;10012&quot;&gt;&lt;property id=&quot;20148&quot; value=&quot;5&quot;/&gt;&lt;property id=&quot;20300&quot; value=&quot;Slide 8&quot;/&gt;&lt;property id=&quot;20307&quot; value=&quot;266&quot;/&gt;&lt;/object&gt;&lt;object type=&quot;3&quot; unique_id=&quot;10013&quot;&gt;&lt;property id=&quot;20148&quot; value=&quot;5&quot;/&gt;&lt;property id=&quot;20300&quot; value=&quot;Slide 9&quot;/&gt;&lt;property id=&quot;20307&quot; value=&quot;27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114</Words>
  <Application>Microsoft Office PowerPoint</Application>
  <PresentationFormat>On-screen Show (4:3)</PresentationFormat>
  <Paragraphs>29</Paragraphs>
  <Slides>9</Slides>
  <Notes>2</Notes>
  <HiddenSlides>0</HiddenSlides>
  <MMClips>2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Bitmap Image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ANHDAO</dc:creator>
  <cp:lastModifiedBy>Admin</cp:lastModifiedBy>
  <cp:revision>22</cp:revision>
  <dcterms:created xsi:type="dcterms:W3CDTF">2015-03-06T01:56:48Z</dcterms:created>
  <dcterms:modified xsi:type="dcterms:W3CDTF">2018-01-12T08:13:26Z</dcterms:modified>
</cp:coreProperties>
</file>