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FBFB-7710-4F85-9E29-D8401875C91F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3B2CE-1585-46C8-AD6D-29B8484BB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37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B57C-CA68-4770-9B03-9052F3AEECF9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F1024-94CA-4D2A-BE2D-FDF0877C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42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4CA6E-8877-4FFF-8AAB-CC1A9822272E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61CF-DC14-46E9-B3E5-FF2BF3203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37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BC17-36D8-4A98-9C6C-EDE647606F5E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EE882-B5C8-4407-BF6B-A5C1EA42D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36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5BCE-7811-4624-8B22-676F1C8D3861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DF06-6F07-446A-A52C-DE7F20752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617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653B-0768-4A0C-A34B-27DFD1A94E53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DB8C-0FB3-45B0-9293-6F50810B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15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68C69-A410-4B1C-AEF3-9202810BEB24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7024-91FA-4533-A48A-EF75B620C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67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D3CE-20A3-4229-B1FD-B4A2F402966A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5ACAE-D159-45A8-9596-2BCEAC97B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30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21DE-216F-4A4E-BB82-F8CE0C493532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47B4-E795-4F58-A3B1-09D25AAE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92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72AE-64E6-4A1D-BB49-0002A6A8543D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EEF7-583D-4CCC-BA61-5F37439A9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9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46E0-446C-4111-9D06-DD2FA0585678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823D-337D-4241-B9D8-3E141D4FB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63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75309B-65AF-4317-8FA5-C2202C3AE279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323961-EB56-4577-97D6-547107A08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GIAO%20AN%20DIEN%20TU\LON%20CON%20SACH%20LAM%20ROI\Noi%20dung%20chuyen%20Lon%20con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5.gif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8.gif"/><Relationship Id="rId5" Type="http://schemas.openxmlformats.org/officeDocument/2006/relationships/image" Target="../media/image17.gif"/><Relationship Id="rId10" Type="http://schemas.openxmlformats.org/officeDocument/2006/relationships/image" Target="../media/image10.gif"/><Relationship Id="rId4" Type="http://schemas.openxmlformats.org/officeDocument/2006/relationships/image" Target="../media/image16.gif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GIAO%20AN%20DIEN%20TU\LON%20CON%20SACH%20LAM%20ROI\lk%20hoa%20b&#233;%20ngoan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22.png"/><Relationship Id="rId4" Type="http://schemas.openxmlformats.org/officeDocument/2006/relationships/image" Target="../media/image7.gif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5B429-48DC-4BC8-9899-07A7FF735A9B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2051" name="Picture 2" descr="z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79375" y="51847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384175" y="624522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384175" y="57181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8531225" y="64039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8531225" y="58705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8004175" y="64039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SONNE000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716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ình Chữ nhật 12"/>
          <p:cNvSpPr/>
          <p:nvPr/>
        </p:nvSpPr>
        <p:spPr>
          <a:xfrm>
            <a:off x="1304925" y="920750"/>
            <a:ext cx="7010400" cy="2362200"/>
          </a:xfrm>
          <a:prstGeom prst="rect">
            <a:avLst/>
          </a:prstGeom>
        </p:spPr>
        <p:txBody>
          <a:bodyPr wrap="none">
            <a:prstTxWarp prst="textCurve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0541" cmpd="sng">
                  <a:solidFill>
                    <a:srgbClr val="FF0000"/>
                  </a:solidFill>
                  <a:prstDash val="sysDot"/>
                </a:ln>
                <a:blipFill>
                  <a:blip r:embed="rId5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5400" b="1" dirty="0">
                <a:ln w="10541" cmpd="sng">
                  <a:solidFill>
                    <a:srgbClr val="FF0000"/>
                  </a:solidFill>
                  <a:prstDash val="sysDot"/>
                </a:ln>
                <a:blipFill>
                  <a:blip r:embed="rId5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>
                <a:ln w="10541" cmpd="sng">
                  <a:solidFill>
                    <a:srgbClr val="FF0000"/>
                  </a:solidFill>
                  <a:prstDash val="sysDot"/>
                </a:ln>
                <a:blipFill>
                  <a:blip r:embed="rId5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5400" b="1" dirty="0">
                <a:ln w="10541" cmpd="sng">
                  <a:solidFill>
                    <a:srgbClr val="FF0000"/>
                  </a:solidFill>
                  <a:prstDash val="sysDot"/>
                </a:ln>
                <a:blipFill>
                  <a:blip r:embed="rId5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rgbClr val="FF0000"/>
                  </a:solidFill>
                  <a:prstDash val="sysDot"/>
                </a:ln>
                <a:blipFill>
                  <a:blip r:embed="rId5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5400" b="1" dirty="0">
                <a:ln w="10541" cmpd="sng">
                  <a:solidFill>
                    <a:srgbClr val="FF0000"/>
                  </a:solidFill>
                  <a:prstDash val="sysDot"/>
                </a:ln>
                <a:blipFill>
                  <a:blip r:embed="rId5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rgbClr val="FF0000"/>
                  </a:solidFill>
                  <a:prstDash val="sysDot"/>
                </a:ln>
                <a:blipFill>
                  <a:blip r:embed="rId5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b="1" dirty="0">
              <a:ln w="10541" cmpd="sng">
                <a:solidFill>
                  <a:srgbClr val="FF0000"/>
                </a:solidFill>
                <a:prstDash val="sysDot"/>
              </a:ln>
              <a:blipFill>
                <a:blip r:embed="rId5"/>
                <a:stretch>
                  <a:fillRect/>
                </a:stretch>
              </a:blipFill>
              <a:latin typeface="+mn-lt"/>
            </a:endParaRPr>
          </a:p>
        </p:txBody>
      </p:sp>
      <p:pic>
        <p:nvPicPr>
          <p:cNvPr id="2060" name="Picture 11" descr="Frames PPT 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727325" y="960438"/>
            <a:ext cx="24225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0033CC"/>
                </a:solidFill>
                <a:latin typeface="Calibri" pitchFamily="34" charset="0"/>
              </a:rPr>
              <a:t>Truyện: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3239B-D13D-4AF5-88E3-EC0955EF5E48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3075" name="Ảnh 4" descr="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Ảnh 5" descr="l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20335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Ảnh 7" descr="khi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225107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Ảnh 8" descr="d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43200"/>
            <a:ext cx="1801813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̉nh 8" descr="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18288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̉nh 9" descr="THO2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213518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̉nh 10" descr="lon2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2362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Noi dung chuyen Lon c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8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6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5DF2D-268F-4312-ACD1-154FD7A3FCDC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4099" name="Ảnh 4" descr="lonng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9AFC7-17AA-4C98-8668-9295EE6CDB65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123" name="Ảnh 4" descr="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Ảnh 12" descr="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16589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Ảnh 5" descr="Hoa de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766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Ảnh 6" descr="Hinh dong 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15986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Ảnh 5" descr="Hoa de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̉nh 5" descr="lo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20335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̉nh 7" descr="khi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225107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̉nh 8" descr="de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2362200"/>
            <a:ext cx="1801813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̉nh 13" descr="THO2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213518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̉nh 14" descr="2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18288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̉nh 15" descr="lmua.gif"/>
          <p:cNvPicPr>
            <a:picLocks noChangeAspect="1"/>
          </p:cNvPicPr>
          <p:nvPr/>
        </p:nvPicPr>
        <p:blipFill>
          <a:blip r:embed="rId11">
            <a:lum bright="-22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24114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C 0.0401 -2.22222E-6 0.07309 0.0419 0.07309 0.09375 C 0.07309 0.14514 0.0401 0.1875 1.11022E-16 0.1875 C -0.04028 0.1875 -0.07292 0.14514 -0.07292 0.09375 C -0.07292 0.0419 -0.04028 -2.22222E-6 1.11022E-16 -2.22222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C 0.0401 2.22222E-6 0.07309 0.0419 0.07309 0.09375 C 0.07309 0.14514 0.0401 0.1875 2.77778E-7 0.1875 C -0.04028 0.1875 -0.07292 0.14514 -0.07292 0.09375 C -0.07292 0.0419 -0.04028 2.22222E-6 2.77778E-7 2.22222E-6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7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667  0.028 0.08267  0.062 0.08267  C 0.097 0.08267  0.125 0.04667  0.125 0  C 0.125 -0.04667  0.153 -0.08267  0.188 -0.08267  C 0.222 -0.08267  0.25 -0.04667 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667  0.028 0.08267  0.062 0.08267  C 0.097 0.08267  0.125 0.04667  0.125 0  C 0.125 -0.04667  0.153 -0.08267  0.188 -0.08267  C 0.222 -0.08267  0.25 -0.04667 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4971E-6 L 1.16667 -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2948E-6 L 0.93333 -0.033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67" y="-16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21387E-6 L -0.68143 0.064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80" y="321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35156 0.004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2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83237E-6 L 0.56389 -0.0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94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965F5-9316-4C1A-95DB-E2D270CC5AEC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6147" name="Ảnh 4" descr="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Ảnh 5" descr="lmua.gif"/>
          <p:cNvPicPr>
            <a:picLocks noChangeAspect="1"/>
          </p:cNvPicPr>
          <p:nvPr/>
        </p:nvPicPr>
        <p:blipFill>
          <a:blip r:embed="rId3">
            <a:lum bright="-22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2971800"/>
            <a:ext cx="2900363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Ảnh 6" descr="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37629" flipH="1">
            <a:off x="-460375" y="565150"/>
            <a:ext cx="31289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Ảnh 5" descr="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16589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BBA92-8B1F-4944-A416-C092303DFE7D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7171" name="Ảnh 4" descr="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85046-B0BF-4113-8977-3D432D12D5B2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8195" name="Ảnh 4" descr="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Ảnh 5" descr="l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2513" y="2362200"/>
            <a:ext cx="17414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Ảnh 7" descr="khi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2286000"/>
            <a:ext cx="221456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Ảnh 8" descr="d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15700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Ảnh 8" descr="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18288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Ảnh 9" descr="THO2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13518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Ảnh 10" descr="4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2857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k hoa bé ngo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</Words>
  <Application>Microsoft Office PowerPoint</Application>
  <PresentationFormat>On-screen Show (4:3)</PresentationFormat>
  <Paragraphs>9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Chủ đề của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Mobile: 0906169389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User</dc:creator>
  <cp:lastModifiedBy>Admin</cp:lastModifiedBy>
  <cp:revision>6</cp:revision>
  <dcterms:created xsi:type="dcterms:W3CDTF">2010-10-05T13:08:52Z</dcterms:created>
  <dcterms:modified xsi:type="dcterms:W3CDTF">2018-01-10T00:20:05Z</dcterms:modified>
</cp:coreProperties>
</file>